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4"/>
  </p:notesMasterIdLst>
  <p:handoutMasterIdLst>
    <p:handoutMasterId r:id="rId45"/>
  </p:handoutMasterIdLst>
  <p:sldIdLst>
    <p:sldId id="259" r:id="rId5"/>
    <p:sldId id="898" r:id="rId6"/>
    <p:sldId id="900" r:id="rId7"/>
    <p:sldId id="911" r:id="rId8"/>
    <p:sldId id="921" r:id="rId9"/>
    <p:sldId id="922" r:id="rId10"/>
    <p:sldId id="901" r:id="rId11"/>
    <p:sldId id="912" r:id="rId12"/>
    <p:sldId id="936" r:id="rId13"/>
    <p:sldId id="902" r:id="rId14"/>
    <p:sldId id="925" r:id="rId15"/>
    <p:sldId id="934" r:id="rId16"/>
    <p:sldId id="260" r:id="rId17"/>
    <p:sldId id="932" r:id="rId18"/>
    <p:sldId id="939" r:id="rId19"/>
    <p:sldId id="938" r:id="rId20"/>
    <p:sldId id="940" r:id="rId21"/>
    <p:sldId id="913" r:id="rId22"/>
    <p:sldId id="941" r:id="rId23"/>
    <p:sldId id="906" r:id="rId24"/>
    <p:sldId id="918" r:id="rId25"/>
    <p:sldId id="933" r:id="rId26"/>
    <p:sldId id="908" r:id="rId27"/>
    <p:sldId id="930" r:id="rId28"/>
    <p:sldId id="899" r:id="rId29"/>
    <p:sldId id="926" r:id="rId30"/>
    <p:sldId id="862" r:id="rId31"/>
    <p:sldId id="937" r:id="rId32"/>
    <p:sldId id="914" r:id="rId33"/>
    <p:sldId id="907" r:id="rId34"/>
    <p:sldId id="910" r:id="rId35"/>
    <p:sldId id="927" r:id="rId36"/>
    <p:sldId id="904" r:id="rId37"/>
    <p:sldId id="915" r:id="rId38"/>
    <p:sldId id="905" r:id="rId39"/>
    <p:sldId id="917" r:id="rId40"/>
    <p:sldId id="935" r:id="rId41"/>
    <p:sldId id="929" r:id="rId42"/>
    <p:sldId id="920" r:id="rId43"/>
  </p:sldIdLst>
  <p:sldSz cx="12192000" cy="6858000"/>
  <p:notesSz cx="6797675" cy="9926638"/>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C15AAEE-2226-4B90-8ADC-608FA303AC18}">
          <p14:sldIdLst>
            <p14:sldId id="259"/>
            <p14:sldId id="898"/>
          </p14:sldIdLst>
        </p14:section>
        <p14:section name="Overview and intent" id="{DF61773B-6410-4D08-A7AB-074F7EE3AC78}">
          <p14:sldIdLst>
            <p14:sldId id="900"/>
            <p14:sldId id="911"/>
            <p14:sldId id="921"/>
            <p14:sldId id="922"/>
          </p14:sldIdLst>
        </p14:section>
        <p14:section name="Governance and accountability" id="{56C6B94D-4E79-45B5-A0AC-1ED2E42140D7}">
          <p14:sldIdLst>
            <p14:sldId id="901"/>
            <p14:sldId id="912"/>
            <p14:sldId id="936"/>
          </p14:sldIdLst>
        </p14:section>
        <p14:section name="Implementation roadmap" id="{C2EF930E-8D9A-4105-8F36-0D72F6B1A680}">
          <p14:sldIdLst>
            <p14:sldId id="902"/>
            <p14:sldId id="925"/>
            <p14:sldId id="934"/>
            <p14:sldId id="260"/>
            <p14:sldId id="932"/>
            <p14:sldId id="939"/>
            <p14:sldId id="938"/>
            <p14:sldId id="940"/>
            <p14:sldId id="913"/>
            <p14:sldId id="941"/>
          </p14:sldIdLst>
        </p14:section>
        <p14:section name="Communication and engagement" id="{E17EF848-CDEE-4B0A-B9C0-52CA7A36912B}">
          <p14:sldIdLst>
            <p14:sldId id="906"/>
            <p14:sldId id="918"/>
            <p14:sldId id="933"/>
            <p14:sldId id="908"/>
            <p14:sldId id="930"/>
          </p14:sldIdLst>
        </p14:section>
        <p14:section name="Core measures and reporting" id="{6B9AAEB8-6D87-4ADA-A9C0-54B163387E5C}">
          <p14:sldIdLst>
            <p14:sldId id="899"/>
            <p14:sldId id="926"/>
            <p14:sldId id="862"/>
            <p14:sldId id="937"/>
            <p14:sldId id="914"/>
          </p14:sldIdLst>
        </p14:section>
        <p14:section name="Best practice policy and process" id="{AFD93D5F-FA51-4F04-879A-EB5C588D44F2}">
          <p14:sldIdLst>
            <p14:sldId id="907"/>
            <p14:sldId id="910"/>
            <p14:sldId id="927"/>
          </p14:sldIdLst>
        </p14:section>
        <p14:section name="Data governance and privacy" id="{F602AD1A-DE4F-4FC5-A047-F9FDDFED5276}">
          <p14:sldIdLst>
            <p14:sldId id="904"/>
            <p14:sldId id="915"/>
          </p14:sldIdLst>
        </p14:section>
        <p14:section name="Learning evaluation and continuous improvement" id="{BAD70AD7-C26B-4436-A19A-EF52AF45B85A}">
          <p14:sldIdLst>
            <p14:sldId id="905"/>
            <p14:sldId id="917"/>
            <p14:sldId id="935"/>
            <p14:sldId id="929"/>
          </p14:sldIdLst>
        </p14:section>
        <p14:section name="Next steps" id="{CC1AC945-9ABA-4B62-8566-E971465268DC}">
          <p14:sldIdLst>
            <p14:sldId id="920"/>
          </p14:sldIdLst>
        </p14:section>
      </p14:section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982204-52CC-CAFD-14D8-C901BB855504}" name="Craig Thomas" initials="CT" userId="S::Craig.Thomas@ird.govt.nz::47f2aeaf-9434-453c-a253-d2cd267bb39e" providerId="AD"/>
  <p188:author id="{18F3E80B-B92C-D724-4700-8583A865EDC6}" name="Anita Guthrie" initials="AG" userId="S::anita.guthrie@healthcarenz.co.nz::e4403ca2-cea2-4910-bd12-c2aaf9e590bd" providerId="AD"/>
  <p188:author id="{034FCE0E-9169-D352-D9FC-E29EC7231FCC}" name="Gemma Sides" initials="GS" userId="S::gsides@inspiregroup.co.nz::411e762f-640d-418f-915c-27eb0e1016da" providerId="AD"/>
  <p188:author id="{A505C510-21E2-4C85-29FC-88E2BEA77F74}" name="Hannah Swasbrook" initials="HS" userId="S::hannah.swasbrook@ird.govt.nz::cacd1c13-9b7e-4a45-a65f-3273c9163ad6" providerId="AD"/>
  <p188:author id="{81D88822-A11F-D351-AE9E-7CD3DFA8C324}" name="Lynne Barkes" initials="LB" userId="S::Lynne.Barkes@ird.govt.nz::62c6c117-17f0-484a-9002-314f08159745" providerId="AD"/>
  <p188:author id="{2A917E3B-E032-E282-A371-B1A92DD51F85}" name="Mitelene Enslin" initials="ME" userId="S::menslin@inspiregroup.co.nz::7fbdd51e-b8ea-4478-9243-3cf3d3e29b3d" providerId="AD"/>
  <p188:author id="{EF0F323C-22E5-46E6-1295-160DAE5D6AFF}" name="Helen Davison" initials="HD" userId="S::helen.davison@ird.govt.nz::89f497a9-32ce-47be-b191-aa5ff056ca02" providerId="AD"/>
  <p188:author id="{B49CAF3C-0E54-D05E-7D77-1D1B197FCB0B}" name="Ida Dowling (Commute)" initials="" userId="S::Ida.Dowling@nzta.govt.nz::ff0a600f-0569-4e08-a42d-7a8598fb8c2e" providerId="AD"/>
  <p188:author id="{3FC30940-4D67-2A43-380E-23CAEFAD5C3C}" name="Sharee Ngaheu" initials="SN" userId="S::Sharee.Ngaheu002@msd.govt.nz::fb5d6610-52b6-4e28-af32-5979868627e7" providerId="AD"/>
  <p188:author id="{CE8CB05D-422B-A115-C29F-B9BDD7D599C4}" name="William McGill" initials="" userId="S::William.McGill@nzta.govt.nz::6478b826-dd85-4f2c-b41d-935aec30577d" providerId="AD"/>
  <p188:author id="{67524C5F-B846-FD70-4BE3-057EF333ABF6}" name="Ida Dowling (Commute)" initials="I(" userId="S::ida.dowling@nzta.govt.nz::ff0a600f-0569-4e08-a42d-7a8598fb8c2e" providerId="AD"/>
  <p188:author id="{E6760D66-5489-6249-7500-FE5DAA9AFA56}" name="Sam Evenson" initials="SE" userId="S::sam.evenson@ird.govt.nz::ebad26a0-58bf-446c-a64f-b6b48dc8c0e4" providerId="AD"/>
  <p188:author id="{00D1C769-86D5-1400-3D96-6DAC6D8D83CA}" name="Nadine Muirhead" initials="NM" userId="S::Nadine.Muirhead@nzta.govt.nz::1e0a0d9a-09ee-49c6-a101-2bbda6a13415" providerId="AD"/>
  <p188:author id="{3F684B6B-1A54-ED57-726C-420838C9620F}" name="Nadine Muirhead" initials="NM" userId="S::nadine.muirhead@nzta.govt.nz::1e0a0d9a-09ee-49c6-a101-2bbda6a13415" providerId="AD"/>
  <p188:author id="{BD49596B-7513-0740-03ED-F760A0A1D6BA}" name="Andrew Parker" initials="AP" userId="S::andrew.parker@ird.govt.nz::9ca08262-3f40-49cf-ab54-ef1b418b4293" providerId="AD"/>
  <p188:author id="{F0B5726B-0396-504B-DD4A-1A341B29C9CE}" name="Kylie Duerden" initials="KD" userId="S::Kylie.Duerden@ird.govt.nz::1c184135-c305-4482-8e9e-eb5e340a9849" providerId="AD"/>
  <p188:author id="{AB018983-8966-6847-3502-8A414EE46BB4}" name="pusparani.subbaya@customs.govt.nz" initials="pu" userId="S::urn:spo:guest#pusparani.subbaya@customs.govt.nz::" providerId="AD"/>
  <p188:author id="{8F3EAF89-DFBF-D500-1D3A-B9FE827BFB36}" name="Dinesh Fonseka" initials="DF" userId="S::Dinesh.Fonseka@nzta.govt.nz::105b7ebc-013a-4f5b-8f7a-5b5ed95c2e24" providerId="AD"/>
  <p188:author id="{413D698E-9DAC-2A0B-EAC2-393BF9A914FB}" name="Matt Marsh" initials="MM" userId="S::matt.marsh@ird.govt.nz::d5ae99b4-2de4-41f4-be46-cc9419dfc4ec" providerId="AD"/>
  <p188:author id="{5CE37692-1C41-6487-4655-3F8398AFAFA7}" name="nadine.muirhead@nzta.govt.nz" initials="na" userId="S::urn:spo:guest#nadine.muirhead@nzta.govt.nz::" providerId="AD"/>
  <p188:author id="{780B1096-DD09-1C11-4F08-773F02CAFB0A}" name="Emily Hookham" initials="EH" userId="S::emily.hookham@ird.govt.nz::d15b9040-5fd3-4e54-97a0-054f5f07f4c7" providerId="AD"/>
  <p188:author id="{E2FD1CA7-AAFD-6FEA-A5E5-F8EE22C7DD0C}" name="Emma Wilson" initials="EW" userId="S::ewilson@inspiregroup.co.nz::3412bcad-1f5b-4ef0-a090-84b8fdab9996" providerId="AD"/>
  <p188:author id="{4A9DA1AB-D54F-5ECC-8BB3-671B99A2DB56}" name="Cushla Smith" initials="CS" userId="S::csmith@inspiregroup.co.nz::e77eb5c6-1e2f-41da-a0ba-81c967507599" providerId="AD"/>
  <p188:author id="{45D4F7AC-1C0A-10CE-590F-BC4626044174}" name="Sam Evenson" initials="SE" userId="S::Sam.Evenson@ird.govt.nz::ebad26a0-58bf-446c-a64f-b6b48dc8c0e4" providerId="AD"/>
  <p188:author id="{02FD0BB2-5DE3-91EE-F9EB-1F321A7485A3}" name="Rebecca Pharazyn" initials="RP" userId="S::rpharazyn@inspiregroup.co.nz::9498b709-1a0c-4823-bf3a-51f1d5bd2589" providerId="AD"/>
  <p188:author id="{6361C6B2-6065-0046-9902-CA5EF058DE53}" name="Viv Rice" initials="VR" userId="S::Viv.Rice@ird.govt.nz::e37f4fdd-6bb4-4016-bb67-e33778bc9f84" providerId="AD"/>
  <p188:author id="{98B12CB6-4EFF-B1B3-178B-AFA4C23D1E45}" name="Jayne Montgomery" initials="JM" userId="S::jmontgomery@inspiregroup.co.nz::fe447928-4e04-4924-95eb-f706704399db" providerId="AD"/>
  <p188:author id="{1E3211BA-B4F0-00D2-1A6A-1F8AEF5F472B}" name="Amy Hartnell" initials="AH" userId="S::amy.hartnell@ird.govt.nz::e5899f21-b23c-4a28-96fc-f58d4650440d" providerId="AD"/>
  <p188:author id="{765745BD-C658-DDC1-5D21-875096489382}" name="Emma Fisk" initials="EF" userId="S::emma.fisk@nzta.govt.nz::527bd58d-3f9d-4844-a421-3f17c6b35165" providerId="AD"/>
  <p188:author id="{50AF6DC1-DE0E-09FA-3C9A-9A02B16354E2}" name="Leanne Kjestrup-Traue" initials="LKT" userId="S::ltraue@inspiregroup.co.nz::2856b07e-0893-4164-b9ff-23aeb1a9823c" providerId="AD"/>
  <p188:author id="{D803E5C1-8F63-89EA-21D9-C6576D277BCB}" name="Vanessa Kale" initials="VK" userId="S::vkale@inspiregroup.co.nz::c475fcfa-fd80-4ef8-9117-946162da6429" providerId="AD"/>
  <p188:author id="{C04BB2C5-011F-67F0-58B8-74FD08E001E5}" name="Helen Lane" initials="" userId="S::Helen.Lane@nzta.govt.nz::e4f7108f-bcc1-4bad-8ff5-571d296cedb0" providerId="AD"/>
  <p188:author id="{676523DC-46BE-BAAF-32F9-308871F68681}" name="Viv Rice" initials="VR" userId="S::viv.rice@ird.govt.nz::e37f4fdd-6bb4-4016-bb67-e33778bc9f84" providerId="AD"/>
  <p188:author id="{E83176DE-A628-D328-2C56-95C8F60BB980}" name="Bronwyn Yates" initials="BY" userId="S::bronwyn.yates@ird.govt.nz::37a9a988-f9b0-4b12-b92e-747ada8213a7" providerId="AD"/>
  <p188:author id="{2DEB88E5-8ED4-2E4B-34CB-7A4B1072F433}" name="Nic Veltman" initials="NV" userId="S::nveltman@inspiregroup.co.nz::d11ba7e6-5010-47e4-8581-30a28d3c1f0e" providerId="AD"/>
  <p188:author id="{B5C4B7F2-A4B6-0C77-AE8E-D35E51A4D29C}" name="Vic Glover" initials="VG" userId="S::vglover@inspiregroup.co.nz::4df71efa-66de-4de1-bcbc-8483d583023f" providerId="AD"/>
  <p188:author id="{ECA4C4F5-2EFE-3520-FFC5-C016901D558B}" name="Nikita Meehan" initials="NM" userId="S::nikita.meehan@ird.govt.nz::680f4641-80f5-4867-b763-28e5d23949ea" providerId="AD"/>
  <p188:author id="{05D5BAFA-BF99-43A6-9B6A-D18DACA42839}" name="William McGill" initials="WM" userId="S::william.mcgill@nzta.govt.nz::6478b826-dd85-4f2c-b41d-935aec30577d" providerId="AD"/>
  <p188:author id="{6ED9B9FE-68E1-80BA-3CE8-8B78391F8CF9}" name="Katy Rhodes" initials="KR" userId="S::krhodes@inspiregroup.co.nz::5ee05a66-7954-4834-83e9-5ad6dcde60b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gela Hales" initials="AH" lastIdx="10" clrIdx="0">
    <p:extLst>
      <p:ext uri="{19B8F6BF-5375-455C-9EA6-DF929625EA0E}">
        <p15:presenceInfo xmlns:p15="http://schemas.microsoft.com/office/powerpoint/2012/main" userId="S-1-5-21-3879100023-1833671556-2911823832-1765" providerId="AD"/>
      </p:ext>
    </p:extLst>
  </p:cmAuthor>
  <p:cmAuthor id="2" name="Fernandez, Kerry" initials="FK" lastIdx="47" clrIdx="1">
    <p:extLst>
      <p:ext uri="{19B8F6BF-5375-455C-9EA6-DF929625EA0E}">
        <p15:presenceInfo xmlns:p15="http://schemas.microsoft.com/office/powerpoint/2012/main" userId="S-1-5-21-2057967664-1157253723-1077494903-497363" providerId="AD"/>
      </p:ext>
    </p:extLst>
  </p:cmAuthor>
  <p:cmAuthor id="3" name="Esposito, Sia" initials="ES" lastIdx="4" clrIdx="2">
    <p:extLst>
      <p:ext uri="{19B8F6BF-5375-455C-9EA6-DF929625EA0E}">
        <p15:presenceInfo xmlns:p15="http://schemas.microsoft.com/office/powerpoint/2012/main" userId="S-1-5-21-2057967664-1157253723-1077494903-1294820" providerId="AD"/>
      </p:ext>
    </p:extLst>
  </p:cmAuthor>
  <p:cmAuthor id="4" name="Amy Thornton" initials="AT" lastIdx="8" clrIdx="3">
    <p:extLst>
      <p:ext uri="{19B8F6BF-5375-455C-9EA6-DF929625EA0E}">
        <p15:presenceInfo xmlns:p15="http://schemas.microsoft.com/office/powerpoint/2012/main" userId="S-1-5-21-3879100023-1833671556-2911823832-1275" providerId="AD"/>
      </p:ext>
    </p:extLst>
  </p:cmAuthor>
  <p:cmAuthor id="5" name="Emma Wilson" initials="EW" lastIdx="127" clrIdx="4">
    <p:extLst>
      <p:ext uri="{19B8F6BF-5375-455C-9EA6-DF929625EA0E}">
        <p15:presenceInfo xmlns:p15="http://schemas.microsoft.com/office/powerpoint/2012/main" userId="S::ewilson@inspiregroup.co.nz::3412bcad-1f5b-4ef0-a090-84b8fdab9996" providerId="AD"/>
      </p:ext>
    </p:extLst>
  </p:cmAuthor>
  <p:cmAuthor id="6" name="Mitelene Enslin" initials="ME" lastIdx="40" clrIdx="5">
    <p:extLst>
      <p:ext uri="{19B8F6BF-5375-455C-9EA6-DF929625EA0E}">
        <p15:presenceInfo xmlns:p15="http://schemas.microsoft.com/office/powerpoint/2012/main" userId="S::menslin@inspiregroup.co.nz::7fbdd51e-b8ea-4478-9243-3cf3d3e29b3d" providerId="AD"/>
      </p:ext>
    </p:extLst>
  </p:cmAuthor>
  <p:cmAuthor id="7" name="Katy Rhodes" initials="KR" lastIdx="8" clrIdx="6">
    <p:extLst>
      <p:ext uri="{19B8F6BF-5375-455C-9EA6-DF929625EA0E}">
        <p15:presenceInfo xmlns:p15="http://schemas.microsoft.com/office/powerpoint/2012/main" userId="S::krhodes@inspiregroup.co.nz::5ee05a66-7954-4834-83e9-5ad6dcde60ba" providerId="AD"/>
      </p:ext>
    </p:extLst>
  </p:cmAuthor>
  <p:cmAuthor id="8" name="Gilbey, Claire" initials="GC" lastIdx="49" clrIdx="7">
    <p:extLst>
      <p:ext uri="{19B8F6BF-5375-455C-9EA6-DF929625EA0E}">
        <p15:presenceInfo xmlns:p15="http://schemas.microsoft.com/office/powerpoint/2012/main" userId="S-1-5-21-4041626720-4291274460-2627061-95311" providerId="AD"/>
      </p:ext>
    </p:extLst>
  </p:cmAuthor>
  <p:cmAuthor id="9" name="Leanne Kjestrup-Traue" initials="LK" lastIdx="80" clrIdx="8">
    <p:extLst>
      <p:ext uri="{19B8F6BF-5375-455C-9EA6-DF929625EA0E}">
        <p15:presenceInfo xmlns:p15="http://schemas.microsoft.com/office/powerpoint/2012/main" userId="S::ltraue@inspiregroup.co.nz::2856b07e-0893-4164-b9ff-23aeb1a9823c" providerId="AD"/>
      </p:ext>
    </p:extLst>
  </p:cmAuthor>
  <p:cmAuthor id="10" name="Tempongko, Claudine" initials="TC" lastIdx="4" clrIdx="9">
    <p:extLst>
      <p:ext uri="{19B8F6BF-5375-455C-9EA6-DF929625EA0E}">
        <p15:presenceInfo xmlns:p15="http://schemas.microsoft.com/office/powerpoint/2012/main" userId="S-1-5-21-4041626720-4291274460-2627061-205067" providerId="AD"/>
      </p:ext>
    </p:extLst>
  </p:cmAuthor>
  <p:cmAuthor id="11" name="Cushla Smith" initials="CS" lastIdx="4" clrIdx="10">
    <p:extLst>
      <p:ext uri="{19B8F6BF-5375-455C-9EA6-DF929625EA0E}">
        <p15:presenceInfo xmlns:p15="http://schemas.microsoft.com/office/powerpoint/2012/main" userId="S::csmith@inspiregroup.co.nz::e77eb5c6-1e2f-41da-a0ba-81c967507599" providerId="AD"/>
      </p:ext>
    </p:extLst>
  </p:cmAuthor>
  <p:cmAuthor id="12" name="AJ" initials="A" lastIdx="14" clrIdx="11">
    <p:extLst>
      <p:ext uri="{19B8F6BF-5375-455C-9EA6-DF929625EA0E}">
        <p15:presenceInfo xmlns:p15="http://schemas.microsoft.com/office/powerpoint/2012/main" userId="S::agrove@inspiregroup.com.au::65c1ec2d-d1b9-4f08-b34a-0ad9d28ff794" providerId="AD"/>
      </p:ext>
    </p:extLst>
  </p:cmAuthor>
  <p:cmAuthor id="13" name="Deepa" initials="D" lastIdx="8" clrIdx="12">
    <p:extLst>
      <p:ext uri="{19B8F6BF-5375-455C-9EA6-DF929625EA0E}">
        <p15:presenceInfo xmlns:p15="http://schemas.microsoft.com/office/powerpoint/2012/main" userId="Deepa" providerId="None"/>
      </p:ext>
    </p:extLst>
  </p:cmAuthor>
  <p:cmAuthor id="14" name="Marika Leigh" initials="ML" lastIdx="55" clrIdx="13">
    <p:extLst>
      <p:ext uri="{19B8F6BF-5375-455C-9EA6-DF929625EA0E}">
        <p15:presenceInfo xmlns:p15="http://schemas.microsoft.com/office/powerpoint/2012/main" userId="Marika Leigh" providerId="None"/>
      </p:ext>
    </p:extLst>
  </p:cmAuthor>
  <p:cmAuthor id="15" name="Erin Evans" initials="EE" lastIdx="16" clrIdx="14">
    <p:extLst>
      <p:ext uri="{19B8F6BF-5375-455C-9EA6-DF929625EA0E}">
        <p15:presenceInfo xmlns:p15="http://schemas.microsoft.com/office/powerpoint/2012/main" userId="S::Erin_Evans@bnz.co.nz::3608e3f0-83d1-4278-b747-93f22795f335" providerId="AD"/>
      </p:ext>
    </p:extLst>
  </p:cmAuthor>
  <p:cmAuthor id="16" name="Ben Marriott" initials="BM" lastIdx="2" clrIdx="15">
    <p:extLst>
      <p:ext uri="{19B8F6BF-5375-455C-9EA6-DF929625EA0E}">
        <p15:presenceInfo xmlns:p15="http://schemas.microsoft.com/office/powerpoint/2012/main" userId="S::ben_marriott@bnz.co.nz::496dcfae-066a-46ef-b5bf-fb25761538dc" providerId="AD"/>
      </p:ext>
    </p:extLst>
  </p:cmAuthor>
  <p:cmAuthor id="17" name="Nicole Browne" initials="NB" lastIdx="11" clrIdx="16">
    <p:extLst>
      <p:ext uri="{19B8F6BF-5375-455C-9EA6-DF929625EA0E}">
        <p15:presenceInfo xmlns:p15="http://schemas.microsoft.com/office/powerpoint/2012/main" userId="S::nicole_browne@bnz.co.nz::48cdb2c8-0132-416a-a3cc-0a55470bec76" providerId="AD"/>
      </p:ext>
    </p:extLst>
  </p:cmAuthor>
  <p:cmAuthor id="18" name="Karen Hille" initials="KH" lastIdx="4" clrIdx="17">
    <p:extLst>
      <p:ext uri="{19B8F6BF-5375-455C-9EA6-DF929625EA0E}">
        <p15:presenceInfo xmlns:p15="http://schemas.microsoft.com/office/powerpoint/2012/main" userId="S::karen_hille@bnz.co.nz::0f45b7a9-f919-4b80-ba52-c5de0a9f6d45" providerId="AD"/>
      </p:ext>
    </p:extLst>
  </p:cmAuthor>
  <p:cmAuthor id="19" name="Martin" initials="M" lastIdx="4" clrIdx="18">
    <p:extLst>
      <p:ext uri="{19B8F6BF-5375-455C-9EA6-DF929625EA0E}">
        <p15:presenceInfo xmlns:p15="http://schemas.microsoft.com/office/powerpoint/2012/main" userId="S::Martin_Elliott@bnz.co.nz::b8cf0950-0861-446e-ba79-d1aa7b4d6f7a" providerId="AD"/>
      </p:ext>
    </p:extLst>
  </p:cmAuthor>
  <p:cmAuthor id="20" name="Marika" initials="M" lastIdx="7" clrIdx="19">
    <p:extLst>
      <p:ext uri="{19B8F6BF-5375-455C-9EA6-DF929625EA0E}">
        <p15:presenceInfo xmlns:p15="http://schemas.microsoft.com/office/powerpoint/2012/main" userId="Marika" providerId="None"/>
      </p:ext>
    </p:extLst>
  </p:cmAuthor>
  <p:cmAuthor id="21" name="Genevieve" initials="G" lastIdx="2" clrIdx="20">
    <p:extLst>
      <p:ext uri="{19B8F6BF-5375-455C-9EA6-DF929625EA0E}">
        <p15:presenceInfo xmlns:p15="http://schemas.microsoft.com/office/powerpoint/2012/main" userId="Genevieve" providerId="None"/>
      </p:ext>
    </p:extLst>
  </p:cmAuthor>
  <p:cmAuthor id="22" name="Deepa Patel" initials="DP" lastIdx="1" clrIdx="21">
    <p:extLst>
      <p:ext uri="{19B8F6BF-5375-455C-9EA6-DF929625EA0E}">
        <p15:presenceInfo xmlns:p15="http://schemas.microsoft.com/office/powerpoint/2012/main" userId="S::deepa_patel@bnz.co.nz::0db22793-5478-47bb-8a6c-c087dd8c97a3" providerId="AD"/>
      </p:ext>
    </p:extLst>
  </p:cmAuthor>
  <p:cmAuthor id="23" name="Frances" initials="F" lastIdx="1" clrIdx="22">
    <p:extLst>
      <p:ext uri="{19B8F6BF-5375-455C-9EA6-DF929625EA0E}">
        <p15:presenceInfo xmlns:p15="http://schemas.microsoft.com/office/powerpoint/2012/main" userId="Frances" providerId="None"/>
      </p:ext>
    </p:extLst>
  </p:cmAuthor>
  <p:cmAuthor id="24" name="Michelle Coleman" initials="MC" lastIdx="3" clrIdx="23">
    <p:extLst>
      <p:ext uri="{19B8F6BF-5375-455C-9EA6-DF929625EA0E}">
        <p15:presenceInfo xmlns:p15="http://schemas.microsoft.com/office/powerpoint/2012/main" userId="S::michelle_coleman@bnz.co.nz::b972cd8f-4e0e-491d-a095-25724e30499b" providerId="AD"/>
      </p:ext>
    </p:extLst>
  </p:cmAuthor>
  <p:cmAuthor id="25" name="Kristine Hornblow" initials="KH" lastIdx="9" clrIdx="24">
    <p:extLst>
      <p:ext uri="{19B8F6BF-5375-455C-9EA6-DF929625EA0E}">
        <p15:presenceInfo xmlns:p15="http://schemas.microsoft.com/office/powerpoint/2012/main" userId="S::kristine_hornblow@bnz.co.nz::29dc5949-e3c3-4bad-9437-fe0f5a25296f" providerId="AD"/>
      </p:ext>
    </p:extLst>
  </p:cmAuthor>
  <p:cmAuthor id="26" name="Vic Glover" initials="VG" lastIdx="21" clrIdx="25">
    <p:extLst>
      <p:ext uri="{19B8F6BF-5375-455C-9EA6-DF929625EA0E}">
        <p15:presenceInfo xmlns:p15="http://schemas.microsoft.com/office/powerpoint/2012/main" userId="S::vglover@inspiregroup.co.nz::4df71efa-66de-4de1-bcbc-8483d583023f" providerId="AD"/>
      </p:ext>
    </p:extLst>
  </p:cmAuthor>
  <p:cmAuthor id="27" name="GAFFNEY Joseph" initials="GJ" lastIdx="53" clrIdx="26">
    <p:extLst>
      <p:ext uri="{19B8F6BF-5375-455C-9EA6-DF929625EA0E}">
        <p15:presenceInfo xmlns:p15="http://schemas.microsoft.com/office/powerpoint/2012/main" userId="S-1-5-21-2068663165-2135195570-1219115889-19704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3A9"/>
    <a:srgbClr val="B69CFF"/>
    <a:srgbClr val="E5DEFF"/>
    <a:srgbClr val="6A35FF"/>
    <a:srgbClr val="F3B73B"/>
    <a:srgbClr val="31854A"/>
    <a:srgbClr val="D99600"/>
    <a:srgbClr val="BFBFBF"/>
    <a:srgbClr val="7F7F7F"/>
    <a:srgbClr val="F3E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4CCDF9-81FA-4AE6-82BA-CDE2C2530FDC}" v="8" dt="2026-06-08T19:56:41.9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792"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ma Sides" userId="411e762f-640d-418f-915c-27eb0e1016da" providerId="ADAL" clId="{B6763AC1-C786-4E68-908C-C5E2FA14C4DE}"/>
    <pc:docChg chg="undo redo custSel addSld modSld modMainMaster modSection">
      <pc:chgData name="Gemma Sides" userId="411e762f-640d-418f-915c-27eb0e1016da" providerId="ADAL" clId="{B6763AC1-C786-4E68-908C-C5E2FA14C4DE}" dt="2026-06-08T19:57:33.650" v="4011" actId="20577"/>
      <pc:docMkLst>
        <pc:docMk/>
      </pc:docMkLst>
      <pc:sldChg chg="modSp mod">
        <pc:chgData name="Gemma Sides" userId="411e762f-640d-418f-915c-27eb0e1016da" providerId="ADAL" clId="{B6763AC1-C786-4E68-908C-C5E2FA14C4DE}" dt="2026-06-08T19:50:54.023" v="3666" actId="790"/>
        <pc:sldMkLst>
          <pc:docMk/>
          <pc:sldMk cId="2725940131" sldId="259"/>
        </pc:sldMkLst>
        <pc:spChg chg="mod">
          <ac:chgData name="Gemma Sides" userId="411e762f-640d-418f-915c-27eb0e1016da" providerId="ADAL" clId="{B6763AC1-C786-4E68-908C-C5E2FA14C4DE}" dt="2026-06-08T19:50:54.023" v="3666" actId="790"/>
          <ac:spMkLst>
            <pc:docMk/>
            <pc:sldMk cId="2725940131" sldId="259"/>
            <ac:spMk id="2" creationId="{AB088792-7296-17ED-4F31-7F7A8D880641}"/>
          </ac:spMkLst>
        </pc:spChg>
        <pc:spChg chg="mod">
          <ac:chgData name="Gemma Sides" userId="411e762f-640d-418f-915c-27eb0e1016da" providerId="ADAL" clId="{B6763AC1-C786-4E68-908C-C5E2FA14C4DE}" dt="2026-06-08T19:50:54.023" v="3666" actId="790"/>
          <ac:spMkLst>
            <pc:docMk/>
            <pc:sldMk cId="2725940131" sldId="259"/>
            <ac:spMk id="3" creationId="{2E6477AC-6053-BEAF-AA64-EC25E57400AC}"/>
          </ac:spMkLst>
        </pc:spChg>
        <pc:spChg chg="mod">
          <ac:chgData name="Gemma Sides" userId="411e762f-640d-418f-915c-27eb0e1016da" providerId="ADAL" clId="{B6763AC1-C786-4E68-908C-C5E2FA14C4DE}" dt="2026-06-08T19:50:54.023" v="3666" actId="790"/>
          <ac:spMkLst>
            <pc:docMk/>
            <pc:sldMk cId="2725940131" sldId="259"/>
            <ac:spMk id="16" creationId="{CE5C819F-6FE2-5891-A174-5AC196B988C9}"/>
          </ac:spMkLst>
        </pc:spChg>
        <pc:spChg chg="mod">
          <ac:chgData name="Gemma Sides" userId="411e762f-640d-418f-915c-27eb0e1016da" providerId="ADAL" clId="{B6763AC1-C786-4E68-908C-C5E2FA14C4DE}" dt="2026-06-08T19:50:54.023" v="3666" actId="790"/>
          <ac:spMkLst>
            <pc:docMk/>
            <pc:sldMk cId="2725940131" sldId="259"/>
            <ac:spMk id="17" creationId="{AF967EA6-DA69-A5C2-6427-9BAA635F000B}"/>
          </ac:spMkLst>
        </pc:spChg>
        <pc:spChg chg="mod">
          <ac:chgData name="Gemma Sides" userId="411e762f-640d-418f-915c-27eb0e1016da" providerId="ADAL" clId="{B6763AC1-C786-4E68-908C-C5E2FA14C4DE}" dt="2026-06-08T19:50:54.023" v="3666" actId="790"/>
          <ac:spMkLst>
            <pc:docMk/>
            <pc:sldMk cId="2725940131" sldId="259"/>
            <ac:spMk id="18" creationId="{B6E776A9-5C36-3857-4494-0EA7ED6EB6EA}"/>
          </ac:spMkLst>
        </pc:spChg>
      </pc:sldChg>
      <pc:sldChg chg="addSp modSp mod">
        <pc:chgData name="Gemma Sides" userId="411e762f-640d-418f-915c-27eb0e1016da" providerId="ADAL" clId="{B6763AC1-C786-4E68-908C-C5E2FA14C4DE}" dt="2026-06-08T19:50:54.023" v="3666" actId="790"/>
        <pc:sldMkLst>
          <pc:docMk/>
          <pc:sldMk cId="2634683619" sldId="260"/>
        </pc:sldMkLst>
        <pc:spChg chg="mod">
          <ac:chgData name="Gemma Sides" userId="411e762f-640d-418f-915c-27eb0e1016da" providerId="ADAL" clId="{B6763AC1-C786-4E68-908C-C5E2FA14C4DE}" dt="2026-05-14T01:43:02.413" v="3290" actId="790"/>
          <ac:spMkLst>
            <pc:docMk/>
            <pc:sldMk cId="2634683619" sldId="260"/>
            <ac:spMk id="2" creationId="{844857C7-2DB6-3B21-C2FD-4EA43F63CD8E}"/>
          </ac:spMkLst>
        </pc:spChg>
        <pc:spChg chg="mod">
          <ac:chgData name="Gemma Sides" userId="411e762f-640d-418f-915c-27eb0e1016da" providerId="ADAL" clId="{B6763AC1-C786-4E68-908C-C5E2FA14C4DE}" dt="2026-05-14T22:44:32.168" v="3377" actId="108"/>
          <ac:spMkLst>
            <pc:docMk/>
            <pc:sldMk cId="2634683619" sldId="260"/>
            <ac:spMk id="4" creationId="{E33A80FE-D566-7B8A-808F-89A88E693FD6}"/>
          </ac:spMkLst>
        </pc:spChg>
        <pc:spChg chg="mod">
          <ac:chgData name="Gemma Sides" userId="411e762f-640d-418f-915c-27eb0e1016da" providerId="ADAL" clId="{B6763AC1-C786-4E68-908C-C5E2FA14C4DE}" dt="2026-05-14T01:43:02.413" v="3290" actId="790"/>
          <ac:spMkLst>
            <pc:docMk/>
            <pc:sldMk cId="2634683619" sldId="260"/>
            <ac:spMk id="5" creationId="{F071E862-0495-BC24-9599-125983FB72B8}"/>
          </ac:spMkLst>
        </pc:spChg>
        <pc:spChg chg="mod">
          <ac:chgData name="Gemma Sides" userId="411e762f-640d-418f-915c-27eb0e1016da" providerId="ADAL" clId="{B6763AC1-C786-4E68-908C-C5E2FA14C4DE}" dt="2026-05-14T22:44:45.044" v="3378" actId="207"/>
          <ac:spMkLst>
            <pc:docMk/>
            <pc:sldMk cId="2634683619" sldId="260"/>
            <ac:spMk id="6" creationId="{30B8D9CF-0EC3-D584-5FBB-1AC676B991BB}"/>
          </ac:spMkLst>
        </pc:spChg>
        <pc:spChg chg="mod">
          <ac:chgData name="Gemma Sides" userId="411e762f-640d-418f-915c-27eb0e1016da" providerId="ADAL" clId="{B6763AC1-C786-4E68-908C-C5E2FA14C4DE}" dt="2026-05-14T01:43:02.413" v="3290" actId="790"/>
          <ac:spMkLst>
            <pc:docMk/>
            <pc:sldMk cId="2634683619" sldId="260"/>
            <ac:spMk id="8" creationId="{54A13E84-13BD-5713-4298-900E167CAB7C}"/>
          </ac:spMkLst>
        </pc:spChg>
        <pc:spChg chg="mod">
          <ac:chgData name="Gemma Sides" userId="411e762f-640d-418f-915c-27eb0e1016da" providerId="ADAL" clId="{B6763AC1-C786-4E68-908C-C5E2FA14C4DE}" dt="2026-05-14T01:43:02.413" v="3290" actId="790"/>
          <ac:spMkLst>
            <pc:docMk/>
            <pc:sldMk cId="2634683619" sldId="260"/>
            <ac:spMk id="11" creationId="{973E65CD-E12E-AB77-821C-C85F008477FC}"/>
          </ac:spMkLst>
        </pc:spChg>
        <pc:spChg chg="mod">
          <ac:chgData name="Gemma Sides" userId="411e762f-640d-418f-915c-27eb0e1016da" providerId="ADAL" clId="{B6763AC1-C786-4E68-908C-C5E2FA14C4DE}" dt="2026-05-14T22:44:32.168" v="3377" actId="108"/>
          <ac:spMkLst>
            <pc:docMk/>
            <pc:sldMk cId="2634683619" sldId="260"/>
            <ac:spMk id="12" creationId="{C5FE38A4-A816-DB09-23BA-8180D8A24EE7}"/>
          </ac:spMkLst>
        </pc:spChg>
        <pc:spChg chg="mod">
          <ac:chgData name="Gemma Sides" userId="411e762f-640d-418f-915c-27eb0e1016da" providerId="ADAL" clId="{B6763AC1-C786-4E68-908C-C5E2FA14C4DE}" dt="2026-06-08T19:50:54.023" v="3666" actId="790"/>
          <ac:spMkLst>
            <pc:docMk/>
            <pc:sldMk cId="2634683619" sldId="260"/>
            <ac:spMk id="13" creationId="{169505C1-EA82-FD19-B25D-EA4DF9C174A8}"/>
          </ac:spMkLst>
        </pc:spChg>
        <pc:spChg chg="mod">
          <ac:chgData name="Gemma Sides" userId="411e762f-640d-418f-915c-27eb0e1016da" providerId="ADAL" clId="{B6763AC1-C786-4E68-908C-C5E2FA14C4DE}" dt="2026-06-08T19:50:54.023" v="3666" actId="790"/>
          <ac:spMkLst>
            <pc:docMk/>
            <pc:sldMk cId="2634683619" sldId="260"/>
            <ac:spMk id="16" creationId="{523630EC-3284-2057-17E8-4E4A29C7F4DB}"/>
          </ac:spMkLst>
        </pc:spChg>
        <pc:spChg chg="mod">
          <ac:chgData name="Gemma Sides" userId="411e762f-640d-418f-915c-27eb0e1016da" providerId="ADAL" clId="{B6763AC1-C786-4E68-908C-C5E2FA14C4DE}" dt="2026-06-08T19:50:54.023" v="3666" actId="790"/>
          <ac:spMkLst>
            <pc:docMk/>
            <pc:sldMk cId="2634683619" sldId="260"/>
            <ac:spMk id="17" creationId="{76AD6F65-0A33-3DD0-E1C0-D70F6A4903A3}"/>
          </ac:spMkLst>
        </pc:spChg>
        <pc:spChg chg="mod">
          <ac:chgData name="Gemma Sides" userId="411e762f-640d-418f-915c-27eb0e1016da" providerId="ADAL" clId="{B6763AC1-C786-4E68-908C-C5E2FA14C4DE}" dt="2026-05-14T22:44:32.168" v="3377" actId="108"/>
          <ac:spMkLst>
            <pc:docMk/>
            <pc:sldMk cId="2634683619" sldId="260"/>
            <ac:spMk id="18" creationId="{8D7C4980-53FA-B58A-81FD-B995CBB38516}"/>
          </ac:spMkLst>
        </pc:spChg>
        <pc:spChg chg="mod">
          <ac:chgData name="Gemma Sides" userId="411e762f-640d-418f-915c-27eb0e1016da" providerId="ADAL" clId="{B6763AC1-C786-4E68-908C-C5E2FA14C4DE}" dt="2026-06-08T19:50:54.023" v="3666" actId="790"/>
          <ac:spMkLst>
            <pc:docMk/>
            <pc:sldMk cId="2634683619" sldId="260"/>
            <ac:spMk id="20" creationId="{5A324F96-3AA1-987C-A876-F0369A5B8134}"/>
          </ac:spMkLst>
        </pc:spChg>
        <pc:spChg chg="mod">
          <ac:chgData name="Gemma Sides" userId="411e762f-640d-418f-915c-27eb0e1016da" providerId="ADAL" clId="{B6763AC1-C786-4E68-908C-C5E2FA14C4DE}" dt="2026-06-08T19:50:54.023" v="3666" actId="790"/>
          <ac:spMkLst>
            <pc:docMk/>
            <pc:sldMk cId="2634683619" sldId="260"/>
            <ac:spMk id="21" creationId="{49F606C6-A586-3487-993F-DF7A1125F0EF}"/>
          </ac:spMkLst>
        </pc:spChg>
        <pc:spChg chg="mod">
          <ac:chgData name="Gemma Sides" userId="411e762f-640d-418f-915c-27eb0e1016da" providerId="ADAL" clId="{B6763AC1-C786-4E68-908C-C5E2FA14C4DE}" dt="2026-05-14T22:44:32.168" v="3377" actId="108"/>
          <ac:spMkLst>
            <pc:docMk/>
            <pc:sldMk cId="2634683619" sldId="260"/>
            <ac:spMk id="22" creationId="{1F55DA03-8A8A-9D97-72F4-16E2A752224A}"/>
          </ac:spMkLst>
        </pc:spChg>
        <pc:spChg chg="mod">
          <ac:chgData name="Gemma Sides" userId="411e762f-640d-418f-915c-27eb0e1016da" providerId="ADAL" clId="{B6763AC1-C786-4E68-908C-C5E2FA14C4DE}" dt="2026-05-14T22:44:32.168" v="3377" actId="108"/>
          <ac:spMkLst>
            <pc:docMk/>
            <pc:sldMk cId="2634683619" sldId="260"/>
            <ac:spMk id="23" creationId="{BBC374B4-F60D-88CE-1481-C9973778FAD3}"/>
          </ac:spMkLst>
        </pc:spChg>
        <pc:spChg chg="mod">
          <ac:chgData name="Gemma Sides" userId="411e762f-640d-418f-915c-27eb0e1016da" providerId="ADAL" clId="{B6763AC1-C786-4E68-908C-C5E2FA14C4DE}" dt="2026-06-08T19:50:54.023" v="3666" actId="790"/>
          <ac:spMkLst>
            <pc:docMk/>
            <pc:sldMk cId="2634683619" sldId="260"/>
            <ac:spMk id="24" creationId="{64094F4B-49A3-DF58-B9FB-0E1133E36C2D}"/>
          </ac:spMkLst>
        </pc:spChg>
        <pc:spChg chg="mod">
          <ac:chgData name="Gemma Sides" userId="411e762f-640d-418f-915c-27eb0e1016da" providerId="ADAL" clId="{B6763AC1-C786-4E68-908C-C5E2FA14C4DE}" dt="2026-05-14T22:44:32.168" v="3377" actId="108"/>
          <ac:spMkLst>
            <pc:docMk/>
            <pc:sldMk cId="2634683619" sldId="260"/>
            <ac:spMk id="36" creationId="{0FDC0993-C961-C071-AB8E-15F0031FA6F6}"/>
          </ac:spMkLst>
        </pc:spChg>
        <pc:spChg chg="mod">
          <ac:chgData name="Gemma Sides" userId="411e762f-640d-418f-915c-27eb0e1016da" providerId="ADAL" clId="{B6763AC1-C786-4E68-908C-C5E2FA14C4DE}" dt="2026-06-08T19:50:54.023" v="3666" actId="790"/>
          <ac:spMkLst>
            <pc:docMk/>
            <pc:sldMk cId="2634683619" sldId="260"/>
            <ac:spMk id="40" creationId="{D4C711F6-639D-5C25-FCB4-588F153A4EB7}"/>
          </ac:spMkLst>
        </pc:spChg>
        <pc:spChg chg="mod">
          <ac:chgData name="Gemma Sides" userId="411e762f-640d-418f-915c-27eb0e1016da" providerId="ADAL" clId="{B6763AC1-C786-4E68-908C-C5E2FA14C4DE}" dt="2026-05-14T22:44:32.168" v="3377" actId="108"/>
          <ac:spMkLst>
            <pc:docMk/>
            <pc:sldMk cId="2634683619" sldId="260"/>
            <ac:spMk id="45" creationId="{818ABAB0-8455-2976-62EE-0DE9A0B3C471}"/>
          </ac:spMkLst>
        </pc:spChg>
        <pc:spChg chg="mod">
          <ac:chgData name="Gemma Sides" userId="411e762f-640d-418f-915c-27eb0e1016da" providerId="ADAL" clId="{B6763AC1-C786-4E68-908C-C5E2FA14C4DE}" dt="2026-05-14T22:44:32.168" v="3377" actId="108"/>
          <ac:spMkLst>
            <pc:docMk/>
            <pc:sldMk cId="2634683619" sldId="260"/>
            <ac:spMk id="57" creationId="{D2CC066A-C342-7AC9-5F0E-54A4F56B1177}"/>
          </ac:spMkLst>
        </pc:spChg>
        <pc:spChg chg="mod">
          <ac:chgData name="Gemma Sides" userId="411e762f-640d-418f-915c-27eb0e1016da" providerId="ADAL" clId="{B6763AC1-C786-4E68-908C-C5E2FA14C4DE}" dt="2026-05-14T22:44:32.168" v="3377" actId="108"/>
          <ac:spMkLst>
            <pc:docMk/>
            <pc:sldMk cId="2634683619" sldId="260"/>
            <ac:spMk id="66" creationId="{4D6AF175-BBB3-EB06-6A23-02F2C439EC45}"/>
          </ac:spMkLst>
        </pc:spChg>
        <pc:spChg chg="mod">
          <ac:chgData name="Gemma Sides" userId="411e762f-640d-418f-915c-27eb0e1016da" providerId="ADAL" clId="{B6763AC1-C786-4E68-908C-C5E2FA14C4DE}" dt="2026-06-08T19:50:54.023" v="3666" actId="790"/>
          <ac:spMkLst>
            <pc:docMk/>
            <pc:sldMk cId="2634683619" sldId="260"/>
            <ac:spMk id="67" creationId="{AE68CBC3-A6ED-E859-38A4-B42C094D5A85}"/>
          </ac:spMkLst>
        </pc:spChg>
        <pc:spChg chg="mod">
          <ac:chgData name="Gemma Sides" userId="411e762f-640d-418f-915c-27eb0e1016da" providerId="ADAL" clId="{B6763AC1-C786-4E68-908C-C5E2FA14C4DE}" dt="2026-06-08T19:50:54.023" v="3666" actId="790"/>
          <ac:spMkLst>
            <pc:docMk/>
            <pc:sldMk cId="2634683619" sldId="260"/>
            <ac:spMk id="68" creationId="{F5A1D188-CD36-93FD-50D9-E2AA623A4DA0}"/>
          </ac:spMkLst>
        </pc:spChg>
        <pc:spChg chg="mod">
          <ac:chgData name="Gemma Sides" userId="411e762f-640d-418f-915c-27eb0e1016da" providerId="ADAL" clId="{B6763AC1-C786-4E68-908C-C5E2FA14C4DE}" dt="2026-06-08T19:50:54.023" v="3666" actId="790"/>
          <ac:spMkLst>
            <pc:docMk/>
            <pc:sldMk cId="2634683619" sldId="260"/>
            <ac:spMk id="71" creationId="{6D3831C6-5B4C-0C23-4780-CD287BE79A55}"/>
          </ac:spMkLst>
        </pc:spChg>
        <pc:spChg chg="mod">
          <ac:chgData name="Gemma Sides" userId="411e762f-640d-418f-915c-27eb0e1016da" providerId="ADAL" clId="{B6763AC1-C786-4E68-908C-C5E2FA14C4DE}" dt="2026-05-14T01:43:02.413" v="3290" actId="790"/>
          <ac:spMkLst>
            <pc:docMk/>
            <pc:sldMk cId="2634683619" sldId="260"/>
            <ac:spMk id="74" creationId="{F5973FCD-679F-2851-0E45-14E9AD26EC9D}"/>
          </ac:spMkLst>
        </pc:spChg>
        <pc:cxnChg chg="mod">
          <ac:chgData name="Gemma Sides" userId="411e762f-640d-418f-915c-27eb0e1016da" providerId="ADAL" clId="{B6763AC1-C786-4E68-908C-C5E2FA14C4DE}" dt="2026-05-14T22:45:22.497" v="3379" actId="1076"/>
          <ac:cxnSpMkLst>
            <pc:docMk/>
            <pc:sldMk cId="2634683619" sldId="260"/>
            <ac:cxnSpMk id="26" creationId="{C031D8AB-1B80-C07A-7472-CE91C0DB32C8}"/>
          </ac:cxnSpMkLst>
        </pc:cxnChg>
        <pc:cxnChg chg="mod">
          <ac:chgData name="Gemma Sides" userId="411e762f-640d-418f-915c-27eb0e1016da" providerId="ADAL" clId="{B6763AC1-C786-4E68-908C-C5E2FA14C4DE}" dt="2026-05-14T22:45:31.064" v="3381" actId="1076"/>
          <ac:cxnSpMkLst>
            <pc:docMk/>
            <pc:sldMk cId="2634683619" sldId="260"/>
            <ac:cxnSpMk id="28" creationId="{322370B2-E44E-15B5-5A97-E9E428671AF8}"/>
          </ac:cxnSpMkLst>
        </pc:cxnChg>
        <pc:cxnChg chg="mod">
          <ac:chgData name="Gemma Sides" userId="411e762f-640d-418f-915c-27eb0e1016da" providerId="ADAL" clId="{B6763AC1-C786-4E68-908C-C5E2FA14C4DE}" dt="2026-05-14T22:45:34.270" v="3382" actId="14100"/>
          <ac:cxnSpMkLst>
            <pc:docMk/>
            <pc:sldMk cId="2634683619" sldId="260"/>
            <ac:cxnSpMk id="44" creationId="{D7449263-ECF0-B71F-8019-0F93AF721B20}"/>
          </ac:cxnSpMkLst>
        </pc:cxnChg>
      </pc:sldChg>
      <pc:sldChg chg="addSp modSp mod">
        <pc:chgData name="Gemma Sides" userId="411e762f-640d-418f-915c-27eb0e1016da" providerId="ADAL" clId="{B6763AC1-C786-4E68-908C-C5E2FA14C4DE}" dt="2026-06-08T19:50:54.023" v="3666" actId="790"/>
        <pc:sldMkLst>
          <pc:docMk/>
          <pc:sldMk cId="3812253443" sldId="862"/>
        </pc:sldMkLst>
        <pc:spChg chg="mod">
          <ac:chgData name="Gemma Sides" userId="411e762f-640d-418f-915c-27eb0e1016da" providerId="ADAL" clId="{B6763AC1-C786-4E68-908C-C5E2FA14C4DE}" dt="2026-06-08T19:50:54.023" v="3666" actId="790"/>
          <ac:spMkLst>
            <pc:docMk/>
            <pc:sldMk cId="3812253443" sldId="862"/>
            <ac:spMk id="2" creationId="{926DD439-89E5-34BF-8C42-6639501E72BE}"/>
          </ac:spMkLst>
        </pc:spChg>
        <pc:spChg chg="mod">
          <ac:chgData name="Gemma Sides" userId="411e762f-640d-418f-915c-27eb0e1016da" providerId="ADAL" clId="{B6763AC1-C786-4E68-908C-C5E2FA14C4DE}" dt="2026-06-08T19:50:54.023" v="3666" actId="790"/>
          <ac:spMkLst>
            <pc:docMk/>
            <pc:sldMk cId="3812253443" sldId="862"/>
            <ac:spMk id="3" creationId="{581E08FC-5690-7136-CAE3-72EE7788A611}"/>
          </ac:spMkLst>
        </pc:spChg>
        <pc:spChg chg="mod">
          <ac:chgData name="Gemma Sides" userId="411e762f-640d-418f-915c-27eb0e1016da" providerId="ADAL" clId="{B6763AC1-C786-4E68-908C-C5E2FA14C4DE}" dt="2026-06-08T19:50:54.023" v="3666" actId="790"/>
          <ac:spMkLst>
            <pc:docMk/>
            <pc:sldMk cId="3812253443" sldId="862"/>
            <ac:spMk id="4" creationId="{DD32BFEF-0EC3-6D5B-612B-51A363F1B625}"/>
          </ac:spMkLst>
        </pc:spChg>
        <pc:spChg chg="mod">
          <ac:chgData name="Gemma Sides" userId="411e762f-640d-418f-915c-27eb0e1016da" providerId="ADAL" clId="{B6763AC1-C786-4E68-908C-C5E2FA14C4DE}" dt="2026-06-08T19:50:54.023" v="3666" actId="790"/>
          <ac:spMkLst>
            <pc:docMk/>
            <pc:sldMk cId="3812253443" sldId="862"/>
            <ac:spMk id="6" creationId="{C3531896-823E-2D64-7A2B-8E9E613999E4}"/>
          </ac:spMkLst>
        </pc:spChg>
        <pc:spChg chg="mod">
          <ac:chgData name="Gemma Sides" userId="411e762f-640d-418f-915c-27eb0e1016da" providerId="ADAL" clId="{B6763AC1-C786-4E68-908C-C5E2FA14C4DE}" dt="2026-06-08T19:50:54.023" v="3666" actId="790"/>
          <ac:spMkLst>
            <pc:docMk/>
            <pc:sldMk cId="3812253443" sldId="862"/>
            <ac:spMk id="7" creationId="{6EAFAB25-029B-B9F3-83EA-4BAD43143121}"/>
          </ac:spMkLst>
        </pc:spChg>
      </pc:sldChg>
      <pc:sldChg chg="addSp modSp mod">
        <pc:chgData name="Gemma Sides" userId="411e762f-640d-418f-915c-27eb0e1016da" providerId="ADAL" clId="{B6763AC1-C786-4E68-908C-C5E2FA14C4DE}" dt="2026-06-08T19:50:54.023" v="3666" actId="790"/>
        <pc:sldMkLst>
          <pc:docMk/>
          <pc:sldMk cId="953077748" sldId="898"/>
        </pc:sldMkLst>
        <pc:spChg chg="mod">
          <ac:chgData name="Gemma Sides" userId="411e762f-640d-418f-915c-27eb0e1016da" providerId="ADAL" clId="{B6763AC1-C786-4E68-908C-C5E2FA14C4DE}" dt="2026-06-08T19:50:54.023" v="3666" actId="790"/>
          <ac:spMkLst>
            <pc:docMk/>
            <pc:sldMk cId="953077748" sldId="898"/>
            <ac:spMk id="3" creationId="{A2D8A6AA-A4DE-0F14-0A51-3FB8FA8117E7}"/>
          </ac:spMkLst>
        </pc:spChg>
        <pc:spChg chg="mod">
          <ac:chgData name="Gemma Sides" userId="411e762f-640d-418f-915c-27eb0e1016da" providerId="ADAL" clId="{B6763AC1-C786-4E68-908C-C5E2FA14C4DE}" dt="2026-06-08T19:50:54.023" v="3666" actId="790"/>
          <ac:spMkLst>
            <pc:docMk/>
            <pc:sldMk cId="953077748" sldId="898"/>
            <ac:spMk id="4" creationId="{89D59014-265A-AF77-085A-C233538A5693}"/>
          </ac:spMkLst>
        </pc:spChg>
        <pc:spChg chg="mod">
          <ac:chgData name="Gemma Sides" userId="411e762f-640d-418f-915c-27eb0e1016da" providerId="ADAL" clId="{B6763AC1-C786-4E68-908C-C5E2FA14C4DE}" dt="2026-06-08T19:50:54.023" v="3666" actId="790"/>
          <ac:spMkLst>
            <pc:docMk/>
            <pc:sldMk cId="953077748" sldId="898"/>
            <ac:spMk id="5" creationId="{10EC6CAC-CDAA-D55D-19CE-6B9A13AB6824}"/>
          </ac:spMkLst>
        </pc:spChg>
        <pc:spChg chg="mod">
          <ac:chgData name="Gemma Sides" userId="411e762f-640d-418f-915c-27eb0e1016da" providerId="ADAL" clId="{B6763AC1-C786-4E68-908C-C5E2FA14C4DE}" dt="2026-06-08T19:50:54.023" v="3666" actId="790"/>
          <ac:spMkLst>
            <pc:docMk/>
            <pc:sldMk cId="953077748" sldId="898"/>
            <ac:spMk id="6" creationId="{7B7CE393-4BD2-40E1-0682-CA4313D7CF8E}"/>
          </ac:spMkLst>
        </pc:spChg>
        <pc:spChg chg="mod">
          <ac:chgData name="Gemma Sides" userId="411e762f-640d-418f-915c-27eb0e1016da" providerId="ADAL" clId="{B6763AC1-C786-4E68-908C-C5E2FA14C4DE}" dt="2026-06-08T19:50:54.023" v="3666" actId="790"/>
          <ac:spMkLst>
            <pc:docMk/>
            <pc:sldMk cId="953077748" sldId="898"/>
            <ac:spMk id="16" creationId="{D8B2059D-04DB-ECBD-4B3D-AD366D529870}"/>
          </ac:spMkLst>
        </pc:spChg>
        <pc:spChg chg="mod">
          <ac:chgData name="Gemma Sides" userId="411e762f-640d-418f-915c-27eb0e1016da" providerId="ADAL" clId="{B6763AC1-C786-4E68-908C-C5E2FA14C4DE}" dt="2026-06-08T19:50:54.023" v="3666" actId="790"/>
          <ac:spMkLst>
            <pc:docMk/>
            <pc:sldMk cId="953077748" sldId="898"/>
            <ac:spMk id="25" creationId="{FAB64377-3FE3-60DB-A31C-E57DBF6EE384}"/>
          </ac:spMkLst>
        </pc:spChg>
        <pc:spChg chg="mod">
          <ac:chgData name="Gemma Sides" userId="411e762f-640d-418f-915c-27eb0e1016da" providerId="ADAL" clId="{B6763AC1-C786-4E68-908C-C5E2FA14C4DE}" dt="2026-06-08T19:50:54.023" v="3666" actId="790"/>
          <ac:spMkLst>
            <pc:docMk/>
            <pc:sldMk cId="953077748" sldId="898"/>
            <ac:spMk id="27" creationId="{B6BF6535-26D9-2F84-C473-BA48DE4C2FC4}"/>
          </ac:spMkLst>
        </pc:spChg>
      </pc:sldChg>
      <pc:sldChg chg="modSp mod">
        <pc:chgData name="Gemma Sides" userId="411e762f-640d-418f-915c-27eb0e1016da" providerId="ADAL" clId="{B6763AC1-C786-4E68-908C-C5E2FA14C4DE}" dt="2026-06-08T19:50:54.023" v="3666" actId="790"/>
        <pc:sldMkLst>
          <pc:docMk/>
          <pc:sldMk cId="1963523497" sldId="899"/>
        </pc:sldMkLst>
        <pc:spChg chg="mod">
          <ac:chgData name="Gemma Sides" userId="411e762f-640d-418f-915c-27eb0e1016da" providerId="ADAL" clId="{B6763AC1-C786-4E68-908C-C5E2FA14C4DE}" dt="2026-06-08T19:50:54.023" v="3666" actId="790"/>
          <ac:spMkLst>
            <pc:docMk/>
            <pc:sldMk cId="1963523497" sldId="899"/>
            <ac:spMk id="5" creationId="{84F8994F-1EA2-A60B-D54D-A7F7C2B6E1C5}"/>
          </ac:spMkLst>
        </pc:spChg>
        <pc:spChg chg="mod">
          <ac:chgData name="Gemma Sides" userId="411e762f-640d-418f-915c-27eb0e1016da" providerId="ADAL" clId="{B6763AC1-C786-4E68-908C-C5E2FA14C4DE}" dt="2026-06-08T19:50:54.023" v="3666" actId="790"/>
          <ac:spMkLst>
            <pc:docMk/>
            <pc:sldMk cId="1963523497" sldId="899"/>
            <ac:spMk id="7" creationId="{229C5804-5CF1-8BDA-C51E-C48E157C1556}"/>
          </ac:spMkLst>
        </pc:spChg>
        <pc:spChg chg="mod">
          <ac:chgData name="Gemma Sides" userId="411e762f-640d-418f-915c-27eb0e1016da" providerId="ADAL" clId="{B6763AC1-C786-4E68-908C-C5E2FA14C4DE}" dt="2026-06-08T19:50:54.023" v="3666" actId="790"/>
          <ac:spMkLst>
            <pc:docMk/>
            <pc:sldMk cId="1963523497" sldId="899"/>
            <ac:spMk id="9" creationId="{838D39E8-74C4-0C9A-28D7-37008671EB1D}"/>
          </ac:spMkLst>
        </pc:spChg>
      </pc:sldChg>
      <pc:sldChg chg="modSp mod">
        <pc:chgData name="Gemma Sides" userId="411e762f-640d-418f-915c-27eb0e1016da" providerId="ADAL" clId="{B6763AC1-C786-4E68-908C-C5E2FA14C4DE}" dt="2026-06-08T19:50:54.023" v="3666" actId="790"/>
        <pc:sldMkLst>
          <pc:docMk/>
          <pc:sldMk cId="917445166" sldId="900"/>
        </pc:sldMkLst>
        <pc:spChg chg="mod">
          <ac:chgData name="Gemma Sides" userId="411e762f-640d-418f-915c-27eb0e1016da" providerId="ADAL" clId="{B6763AC1-C786-4E68-908C-C5E2FA14C4DE}" dt="2026-06-08T19:50:54.023" v="3666" actId="790"/>
          <ac:spMkLst>
            <pc:docMk/>
            <pc:sldMk cId="917445166" sldId="900"/>
            <ac:spMk id="2" creationId="{DB0F5F95-4793-CD34-0130-21A7CEEA0FAB}"/>
          </ac:spMkLst>
        </pc:spChg>
        <pc:spChg chg="mod">
          <ac:chgData name="Gemma Sides" userId="411e762f-640d-418f-915c-27eb0e1016da" providerId="ADAL" clId="{B6763AC1-C786-4E68-908C-C5E2FA14C4DE}" dt="2026-06-08T19:50:54.023" v="3666" actId="790"/>
          <ac:spMkLst>
            <pc:docMk/>
            <pc:sldMk cId="917445166" sldId="900"/>
            <ac:spMk id="3" creationId="{CAFC451D-349D-B5C5-3414-278415C8CAFA}"/>
          </ac:spMkLst>
        </pc:spChg>
        <pc:spChg chg="mod">
          <ac:chgData name="Gemma Sides" userId="411e762f-640d-418f-915c-27eb0e1016da" providerId="ADAL" clId="{B6763AC1-C786-4E68-908C-C5E2FA14C4DE}" dt="2026-06-08T19:50:54.023" v="3666" actId="790"/>
          <ac:spMkLst>
            <pc:docMk/>
            <pc:sldMk cId="917445166" sldId="900"/>
            <ac:spMk id="4" creationId="{0AFF3D35-633D-363B-42A9-95E2501431A4}"/>
          </ac:spMkLst>
        </pc:spChg>
      </pc:sldChg>
      <pc:sldChg chg="modSp mod">
        <pc:chgData name="Gemma Sides" userId="411e762f-640d-418f-915c-27eb0e1016da" providerId="ADAL" clId="{B6763AC1-C786-4E68-908C-C5E2FA14C4DE}" dt="2026-06-08T19:50:54.023" v="3666" actId="790"/>
        <pc:sldMkLst>
          <pc:docMk/>
          <pc:sldMk cId="3452840895" sldId="901"/>
        </pc:sldMkLst>
        <pc:spChg chg="mod">
          <ac:chgData name="Gemma Sides" userId="411e762f-640d-418f-915c-27eb0e1016da" providerId="ADAL" clId="{B6763AC1-C786-4E68-908C-C5E2FA14C4DE}" dt="2026-06-08T19:50:54.023" v="3666" actId="790"/>
          <ac:spMkLst>
            <pc:docMk/>
            <pc:sldMk cId="3452840895" sldId="901"/>
            <ac:spMk id="3" creationId="{93B58139-2811-85C3-71C4-F8077AC9282E}"/>
          </ac:spMkLst>
        </pc:spChg>
        <pc:spChg chg="mod">
          <ac:chgData name="Gemma Sides" userId="411e762f-640d-418f-915c-27eb0e1016da" providerId="ADAL" clId="{B6763AC1-C786-4E68-908C-C5E2FA14C4DE}" dt="2026-06-08T19:50:54.023" v="3666" actId="790"/>
          <ac:spMkLst>
            <pc:docMk/>
            <pc:sldMk cId="3452840895" sldId="901"/>
            <ac:spMk id="4" creationId="{27DF01B9-77AE-2BC4-93EE-1D2DF9F2C7CD}"/>
          </ac:spMkLst>
        </pc:spChg>
        <pc:spChg chg="mod">
          <ac:chgData name="Gemma Sides" userId="411e762f-640d-418f-915c-27eb0e1016da" providerId="ADAL" clId="{B6763AC1-C786-4E68-908C-C5E2FA14C4DE}" dt="2026-06-08T19:50:54.023" v="3666" actId="790"/>
          <ac:spMkLst>
            <pc:docMk/>
            <pc:sldMk cId="3452840895" sldId="901"/>
            <ac:spMk id="6" creationId="{55D1F2F6-A77D-384C-84F3-D9C20E1141CF}"/>
          </ac:spMkLst>
        </pc:spChg>
      </pc:sldChg>
      <pc:sldChg chg="modSp mod">
        <pc:chgData name="Gemma Sides" userId="411e762f-640d-418f-915c-27eb0e1016da" providerId="ADAL" clId="{B6763AC1-C786-4E68-908C-C5E2FA14C4DE}" dt="2026-06-08T19:50:54.023" v="3666" actId="790"/>
        <pc:sldMkLst>
          <pc:docMk/>
          <pc:sldMk cId="2572327587" sldId="902"/>
        </pc:sldMkLst>
        <pc:spChg chg="mod">
          <ac:chgData name="Gemma Sides" userId="411e762f-640d-418f-915c-27eb0e1016da" providerId="ADAL" clId="{B6763AC1-C786-4E68-908C-C5E2FA14C4DE}" dt="2026-06-08T19:50:54.023" v="3666" actId="790"/>
          <ac:spMkLst>
            <pc:docMk/>
            <pc:sldMk cId="2572327587" sldId="902"/>
            <ac:spMk id="3" creationId="{5EBEB9E7-FDFE-91A8-006A-FE88CF5F5E49}"/>
          </ac:spMkLst>
        </pc:spChg>
        <pc:spChg chg="mod">
          <ac:chgData name="Gemma Sides" userId="411e762f-640d-418f-915c-27eb0e1016da" providerId="ADAL" clId="{B6763AC1-C786-4E68-908C-C5E2FA14C4DE}" dt="2026-06-08T19:50:54.023" v="3666" actId="790"/>
          <ac:spMkLst>
            <pc:docMk/>
            <pc:sldMk cId="2572327587" sldId="902"/>
            <ac:spMk id="4" creationId="{7C41668D-9E88-85E0-C0F9-922EF9C66982}"/>
          </ac:spMkLst>
        </pc:spChg>
        <pc:spChg chg="mod">
          <ac:chgData name="Gemma Sides" userId="411e762f-640d-418f-915c-27eb0e1016da" providerId="ADAL" clId="{B6763AC1-C786-4E68-908C-C5E2FA14C4DE}" dt="2026-06-08T19:50:54.023" v="3666" actId="790"/>
          <ac:spMkLst>
            <pc:docMk/>
            <pc:sldMk cId="2572327587" sldId="902"/>
            <ac:spMk id="6" creationId="{AA696A1B-DFF9-E252-73FB-726E50E91498}"/>
          </ac:spMkLst>
        </pc:spChg>
      </pc:sldChg>
      <pc:sldChg chg="modSp mod">
        <pc:chgData name="Gemma Sides" userId="411e762f-640d-418f-915c-27eb0e1016da" providerId="ADAL" clId="{B6763AC1-C786-4E68-908C-C5E2FA14C4DE}" dt="2026-06-08T19:50:54.023" v="3666" actId="790"/>
        <pc:sldMkLst>
          <pc:docMk/>
          <pc:sldMk cId="1679647375" sldId="904"/>
        </pc:sldMkLst>
        <pc:spChg chg="mod">
          <ac:chgData name="Gemma Sides" userId="411e762f-640d-418f-915c-27eb0e1016da" providerId="ADAL" clId="{B6763AC1-C786-4E68-908C-C5E2FA14C4DE}" dt="2026-06-08T19:50:54.023" v="3666" actId="790"/>
          <ac:spMkLst>
            <pc:docMk/>
            <pc:sldMk cId="1679647375" sldId="904"/>
            <ac:spMk id="3" creationId="{C0645FA5-49F0-5638-FE1B-8B6B8F3203FE}"/>
          </ac:spMkLst>
        </pc:spChg>
        <pc:spChg chg="mod">
          <ac:chgData name="Gemma Sides" userId="411e762f-640d-418f-915c-27eb0e1016da" providerId="ADAL" clId="{B6763AC1-C786-4E68-908C-C5E2FA14C4DE}" dt="2026-06-08T19:50:54.023" v="3666" actId="790"/>
          <ac:spMkLst>
            <pc:docMk/>
            <pc:sldMk cId="1679647375" sldId="904"/>
            <ac:spMk id="5" creationId="{AEE23C6B-86E7-4303-D732-ACA3E6352D33}"/>
          </ac:spMkLst>
        </pc:spChg>
        <pc:spChg chg="mod">
          <ac:chgData name="Gemma Sides" userId="411e762f-640d-418f-915c-27eb0e1016da" providerId="ADAL" clId="{B6763AC1-C786-4E68-908C-C5E2FA14C4DE}" dt="2026-06-08T19:50:54.023" v="3666" actId="790"/>
          <ac:spMkLst>
            <pc:docMk/>
            <pc:sldMk cId="1679647375" sldId="904"/>
            <ac:spMk id="9" creationId="{BE0BD55C-D066-3515-BA4C-00883DADC8EE}"/>
          </ac:spMkLst>
        </pc:spChg>
      </pc:sldChg>
      <pc:sldChg chg="modSp mod">
        <pc:chgData name="Gemma Sides" userId="411e762f-640d-418f-915c-27eb0e1016da" providerId="ADAL" clId="{B6763AC1-C786-4E68-908C-C5E2FA14C4DE}" dt="2026-06-08T19:50:54.023" v="3666" actId="790"/>
        <pc:sldMkLst>
          <pc:docMk/>
          <pc:sldMk cId="1237934940" sldId="905"/>
        </pc:sldMkLst>
        <pc:spChg chg="mod">
          <ac:chgData name="Gemma Sides" userId="411e762f-640d-418f-915c-27eb0e1016da" providerId="ADAL" clId="{B6763AC1-C786-4E68-908C-C5E2FA14C4DE}" dt="2026-06-08T19:50:54.023" v="3666" actId="790"/>
          <ac:spMkLst>
            <pc:docMk/>
            <pc:sldMk cId="1237934940" sldId="905"/>
            <ac:spMk id="5" creationId="{00F8CAF8-EC9A-46A1-09CB-FC33404537BA}"/>
          </ac:spMkLst>
        </pc:spChg>
        <pc:spChg chg="mod">
          <ac:chgData name="Gemma Sides" userId="411e762f-640d-418f-915c-27eb0e1016da" providerId="ADAL" clId="{B6763AC1-C786-4E68-908C-C5E2FA14C4DE}" dt="2026-06-08T19:50:54.023" v="3666" actId="790"/>
          <ac:spMkLst>
            <pc:docMk/>
            <pc:sldMk cId="1237934940" sldId="905"/>
            <ac:spMk id="7" creationId="{EF23F249-BE1E-F651-E113-696D390A07E7}"/>
          </ac:spMkLst>
        </pc:spChg>
        <pc:spChg chg="mod">
          <ac:chgData name="Gemma Sides" userId="411e762f-640d-418f-915c-27eb0e1016da" providerId="ADAL" clId="{B6763AC1-C786-4E68-908C-C5E2FA14C4DE}" dt="2026-06-08T19:50:54.023" v="3666" actId="790"/>
          <ac:spMkLst>
            <pc:docMk/>
            <pc:sldMk cId="1237934940" sldId="905"/>
            <ac:spMk id="9" creationId="{EA8A87FC-B636-40E1-4E02-32BA3280750E}"/>
          </ac:spMkLst>
        </pc:spChg>
      </pc:sldChg>
      <pc:sldChg chg="modSp mod">
        <pc:chgData name="Gemma Sides" userId="411e762f-640d-418f-915c-27eb0e1016da" providerId="ADAL" clId="{B6763AC1-C786-4E68-908C-C5E2FA14C4DE}" dt="2026-06-08T19:50:54.023" v="3666" actId="790"/>
        <pc:sldMkLst>
          <pc:docMk/>
          <pc:sldMk cId="1455903845" sldId="906"/>
        </pc:sldMkLst>
        <pc:spChg chg="mod">
          <ac:chgData name="Gemma Sides" userId="411e762f-640d-418f-915c-27eb0e1016da" providerId="ADAL" clId="{B6763AC1-C786-4E68-908C-C5E2FA14C4DE}" dt="2026-06-08T19:50:54.023" v="3666" actId="790"/>
          <ac:spMkLst>
            <pc:docMk/>
            <pc:sldMk cId="1455903845" sldId="906"/>
            <ac:spMk id="3" creationId="{492579D1-331F-879B-3BB1-206F966783E0}"/>
          </ac:spMkLst>
        </pc:spChg>
        <pc:spChg chg="mod">
          <ac:chgData name="Gemma Sides" userId="411e762f-640d-418f-915c-27eb0e1016da" providerId="ADAL" clId="{B6763AC1-C786-4E68-908C-C5E2FA14C4DE}" dt="2026-06-08T19:50:54.023" v="3666" actId="790"/>
          <ac:spMkLst>
            <pc:docMk/>
            <pc:sldMk cId="1455903845" sldId="906"/>
            <ac:spMk id="5" creationId="{0CC32405-DEEA-09C8-063B-69F4732B396A}"/>
          </ac:spMkLst>
        </pc:spChg>
        <pc:spChg chg="mod">
          <ac:chgData name="Gemma Sides" userId="411e762f-640d-418f-915c-27eb0e1016da" providerId="ADAL" clId="{B6763AC1-C786-4E68-908C-C5E2FA14C4DE}" dt="2026-06-08T19:50:54.023" v="3666" actId="790"/>
          <ac:spMkLst>
            <pc:docMk/>
            <pc:sldMk cId="1455903845" sldId="906"/>
            <ac:spMk id="9" creationId="{02E2A2BC-02F6-69C8-D521-356B0756387E}"/>
          </ac:spMkLst>
        </pc:spChg>
      </pc:sldChg>
      <pc:sldChg chg="modSp mod">
        <pc:chgData name="Gemma Sides" userId="411e762f-640d-418f-915c-27eb0e1016da" providerId="ADAL" clId="{B6763AC1-C786-4E68-908C-C5E2FA14C4DE}" dt="2026-06-08T19:50:54.023" v="3666" actId="790"/>
        <pc:sldMkLst>
          <pc:docMk/>
          <pc:sldMk cId="1461744647" sldId="907"/>
        </pc:sldMkLst>
        <pc:spChg chg="mod">
          <ac:chgData name="Gemma Sides" userId="411e762f-640d-418f-915c-27eb0e1016da" providerId="ADAL" clId="{B6763AC1-C786-4E68-908C-C5E2FA14C4DE}" dt="2026-06-08T19:50:54.023" v="3666" actId="790"/>
          <ac:spMkLst>
            <pc:docMk/>
            <pc:sldMk cId="1461744647" sldId="907"/>
            <ac:spMk id="5" creationId="{397C6DE7-338C-EE29-30AF-8D676681C906}"/>
          </ac:spMkLst>
        </pc:spChg>
        <pc:spChg chg="mod">
          <ac:chgData name="Gemma Sides" userId="411e762f-640d-418f-915c-27eb0e1016da" providerId="ADAL" clId="{B6763AC1-C786-4E68-908C-C5E2FA14C4DE}" dt="2026-06-08T19:50:54.023" v="3666" actId="790"/>
          <ac:spMkLst>
            <pc:docMk/>
            <pc:sldMk cId="1461744647" sldId="907"/>
            <ac:spMk id="7" creationId="{BC79158A-6DA1-20AB-2A86-213370C525E0}"/>
          </ac:spMkLst>
        </pc:spChg>
        <pc:spChg chg="mod">
          <ac:chgData name="Gemma Sides" userId="411e762f-640d-418f-915c-27eb0e1016da" providerId="ADAL" clId="{B6763AC1-C786-4E68-908C-C5E2FA14C4DE}" dt="2026-06-08T19:50:54.023" v="3666" actId="790"/>
          <ac:spMkLst>
            <pc:docMk/>
            <pc:sldMk cId="1461744647" sldId="907"/>
            <ac:spMk id="9" creationId="{42EC94C3-8169-F354-1E89-EAB6A937F06E}"/>
          </ac:spMkLst>
        </pc:spChg>
      </pc:sldChg>
      <pc:sldChg chg="addSp modSp mod">
        <pc:chgData name="Gemma Sides" userId="411e762f-640d-418f-915c-27eb0e1016da" providerId="ADAL" clId="{B6763AC1-C786-4E68-908C-C5E2FA14C4DE}" dt="2026-06-08T19:50:54.023" v="3666" actId="790"/>
        <pc:sldMkLst>
          <pc:docMk/>
          <pc:sldMk cId="982012252" sldId="908"/>
        </pc:sldMkLst>
        <pc:spChg chg="mod">
          <ac:chgData name="Gemma Sides" userId="411e762f-640d-418f-915c-27eb0e1016da" providerId="ADAL" clId="{B6763AC1-C786-4E68-908C-C5E2FA14C4DE}" dt="2026-06-08T19:50:54.023" v="3666" actId="790"/>
          <ac:spMkLst>
            <pc:docMk/>
            <pc:sldMk cId="982012252" sldId="908"/>
            <ac:spMk id="2" creationId="{3A9DA425-F980-6861-CE51-7BACE27B3CEC}"/>
          </ac:spMkLst>
        </pc:spChg>
        <pc:spChg chg="mod">
          <ac:chgData name="Gemma Sides" userId="411e762f-640d-418f-915c-27eb0e1016da" providerId="ADAL" clId="{B6763AC1-C786-4E68-908C-C5E2FA14C4DE}" dt="2026-06-08T19:50:54.023" v="3666" actId="790"/>
          <ac:spMkLst>
            <pc:docMk/>
            <pc:sldMk cId="982012252" sldId="908"/>
            <ac:spMk id="3" creationId="{31D1CE25-5BA1-635B-9405-015E36BB45F7}"/>
          </ac:spMkLst>
        </pc:spChg>
        <pc:spChg chg="mod">
          <ac:chgData name="Gemma Sides" userId="411e762f-640d-418f-915c-27eb0e1016da" providerId="ADAL" clId="{B6763AC1-C786-4E68-908C-C5E2FA14C4DE}" dt="2026-06-08T19:50:54.023" v="3666" actId="790"/>
          <ac:spMkLst>
            <pc:docMk/>
            <pc:sldMk cId="982012252" sldId="908"/>
            <ac:spMk id="5" creationId="{8799E55C-3AEB-5250-5249-A48C52741EC4}"/>
          </ac:spMkLst>
        </pc:spChg>
        <pc:spChg chg="mod">
          <ac:chgData name="Gemma Sides" userId="411e762f-640d-418f-915c-27eb0e1016da" providerId="ADAL" clId="{B6763AC1-C786-4E68-908C-C5E2FA14C4DE}" dt="2026-06-08T19:50:54.023" v="3666" actId="790"/>
          <ac:spMkLst>
            <pc:docMk/>
            <pc:sldMk cId="982012252" sldId="908"/>
            <ac:spMk id="6" creationId="{20DAC377-DC42-3E14-D802-4F422FFB96AB}"/>
          </ac:spMkLst>
        </pc:spChg>
        <pc:spChg chg="mod">
          <ac:chgData name="Gemma Sides" userId="411e762f-640d-418f-915c-27eb0e1016da" providerId="ADAL" clId="{B6763AC1-C786-4E68-908C-C5E2FA14C4DE}" dt="2026-06-08T19:50:54.023" v="3666" actId="790"/>
          <ac:spMkLst>
            <pc:docMk/>
            <pc:sldMk cId="982012252" sldId="908"/>
            <ac:spMk id="8" creationId="{98439CAC-EE36-397D-7212-1FCA7C51DA16}"/>
          </ac:spMkLst>
        </pc:spChg>
        <pc:spChg chg="mod">
          <ac:chgData name="Gemma Sides" userId="411e762f-640d-418f-915c-27eb0e1016da" providerId="ADAL" clId="{B6763AC1-C786-4E68-908C-C5E2FA14C4DE}" dt="2026-06-08T19:50:54.023" v="3666" actId="790"/>
          <ac:spMkLst>
            <pc:docMk/>
            <pc:sldMk cId="982012252" sldId="908"/>
            <ac:spMk id="9" creationId="{F69B13A8-9C76-564B-0AF2-BC23FF70128F}"/>
          </ac:spMkLst>
        </pc:spChg>
        <pc:spChg chg="mod">
          <ac:chgData name="Gemma Sides" userId="411e762f-640d-418f-915c-27eb0e1016da" providerId="ADAL" clId="{B6763AC1-C786-4E68-908C-C5E2FA14C4DE}" dt="2026-06-08T19:50:54.023" v="3666" actId="790"/>
          <ac:spMkLst>
            <pc:docMk/>
            <pc:sldMk cId="982012252" sldId="908"/>
            <ac:spMk id="10" creationId="{3A76E6DD-5E1F-B0AE-B291-BF8D8812780A}"/>
          </ac:spMkLst>
        </pc:spChg>
        <pc:spChg chg="mod">
          <ac:chgData name="Gemma Sides" userId="411e762f-640d-418f-915c-27eb0e1016da" providerId="ADAL" clId="{B6763AC1-C786-4E68-908C-C5E2FA14C4DE}" dt="2026-06-08T19:50:54.023" v="3666" actId="790"/>
          <ac:spMkLst>
            <pc:docMk/>
            <pc:sldMk cId="982012252" sldId="908"/>
            <ac:spMk id="13" creationId="{8649206B-4343-6BFB-49C3-B5AC2FCD1EE5}"/>
          </ac:spMkLst>
        </pc:spChg>
      </pc:sldChg>
      <pc:sldChg chg="addSp modSp mod">
        <pc:chgData name="Gemma Sides" userId="411e762f-640d-418f-915c-27eb0e1016da" providerId="ADAL" clId="{B6763AC1-C786-4E68-908C-C5E2FA14C4DE}" dt="2026-06-08T19:50:54.023" v="3666" actId="790"/>
        <pc:sldMkLst>
          <pc:docMk/>
          <pc:sldMk cId="2969011639" sldId="910"/>
        </pc:sldMkLst>
        <pc:spChg chg="mod">
          <ac:chgData name="Gemma Sides" userId="411e762f-640d-418f-915c-27eb0e1016da" providerId="ADAL" clId="{B6763AC1-C786-4E68-908C-C5E2FA14C4DE}" dt="2026-06-08T19:50:54.023" v="3666" actId="790"/>
          <ac:spMkLst>
            <pc:docMk/>
            <pc:sldMk cId="2969011639" sldId="910"/>
            <ac:spMk id="3" creationId="{359420B8-9AA4-DF77-FB65-ADF605CDD9C6}"/>
          </ac:spMkLst>
        </pc:spChg>
        <pc:spChg chg="mod">
          <ac:chgData name="Gemma Sides" userId="411e762f-640d-418f-915c-27eb0e1016da" providerId="ADAL" clId="{B6763AC1-C786-4E68-908C-C5E2FA14C4DE}" dt="2026-06-08T19:50:54.023" v="3666" actId="790"/>
          <ac:spMkLst>
            <pc:docMk/>
            <pc:sldMk cId="2969011639" sldId="910"/>
            <ac:spMk id="4" creationId="{DA20FAED-FC25-7033-EDBB-5E0A51A1530F}"/>
          </ac:spMkLst>
        </pc:spChg>
        <pc:spChg chg="mod">
          <ac:chgData name="Gemma Sides" userId="411e762f-640d-418f-915c-27eb0e1016da" providerId="ADAL" clId="{B6763AC1-C786-4E68-908C-C5E2FA14C4DE}" dt="2026-06-08T19:50:54.023" v="3666" actId="790"/>
          <ac:spMkLst>
            <pc:docMk/>
            <pc:sldMk cId="2969011639" sldId="910"/>
            <ac:spMk id="5" creationId="{9DC1176D-93BD-3DBA-3A48-9C1C316E49D3}"/>
          </ac:spMkLst>
        </pc:spChg>
        <pc:spChg chg="mod">
          <ac:chgData name="Gemma Sides" userId="411e762f-640d-418f-915c-27eb0e1016da" providerId="ADAL" clId="{B6763AC1-C786-4E68-908C-C5E2FA14C4DE}" dt="2026-06-08T19:50:54.023" v="3666" actId="790"/>
          <ac:spMkLst>
            <pc:docMk/>
            <pc:sldMk cId="2969011639" sldId="910"/>
            <ac:spMk id="6" creationId="{129C5624-6D37-B1ED-03B2-5CFD7D17F3A5}"/>
          </ac:spMkLst>
        </pc:spChg>
        <pc:spChg chg="mod">
          <ac:chgData name="Gemma Sides" userId="411e762f-640d-418f-915c-27eb0e1016da" providerId="ADAL" clId="{B6763AC1-C786-4E68-908C-C5E2FA14C4DE}" dt="2026-06-08T19:50:54.023" v="3666" actId="790"/>
          <ac:spMkLst>
            <pc:docMk/>
            <pc:sldMk cId="2969011639" sldId="910"/>
            <ac:spMk id="7" creationId="{E1AD97B7-CE1E-D647-2BC0-3820CB71FFD9}"/>
          </ac:spMkLst>
        </pc:spChg>
        <pc:spChg chg="mod">
          <ac:chgData name="Gemma Sides" userId="411e762f-640d-418f-915c-27eb0e1016da" providerId="ADAL" clId="{B6763AC1-C786-4E68-908C-C5E2FA14C4DE}" dt="2026-06-08T19:50:54.023" v="3666" actId="790"/>
          <ac:spMkLst>
            <pc:docMk/>
            <pc:sldMk cId="2969011639" sldId="910"/>
            <ac:spMk id="9" creationId="{B77EBC65-652D-D7D9-4028-BDA611286AD2}"/>
          </ac:spMkLst>
        </pc:spChg>
        <pc:spChg chg="mod">
          <ac:chgData name="Gemma Sides" userId="411e762f-640d-418f-915c-27eb0e1016da" providerId="ADAL" clId="{B6763AC1-C786-4E68-908C-C5E2FA14C4DE}" dt="2026-06-08T19:50:54.023" v="3666" actId="790"/>
          <ac:spMkLst>
            <pc:docMk/>
            <pc:sldMk cId="2969011639" sldId="910"/>
            <ac:spMk id="12" creationId="{B06DBBFF-02D2-11B2-F7AC-B5AA05D9EDE7}"/>
          </ac:spMkLst>
        </pc:spChg>
      </pc:sldChg>
      <pc:sldChg chg="addSp modSp mod">
        <pc:chgData name="Gemma Sides" userId="411e762f-640d-418f-915c-27eb0e1016da" providerId="ADAL" clId="{B6763AC1-C786-4E68-908C-C5E2FA14C4DE}" dt="2026-06-08T19:50:54.023" v="3666" actId="790"/>
        <pc:sldMkLst>
          <pc:docMk/>
          <pc:sldMk cId="2791945702" sldId="911"/>
        </pc:sldMkLst>
        <pc:spChg chg="mod">
          <ac:chgData name="Gemma Sides" userId="411e762f-640d-418f-915c-27eb0e1016da" providerId="ADAL" clId="{B6763AC1-C786-4E68-908C-C5E2FA14C4DE}" dt="2026-06-08T19:50:54.023" v="3666" actId="790"/>
          <ac:spMkLst>
            <pc:docMk/>
            <pc:sldMk cId="2791945702" sldId="911"/>
            <ac:spMk id="3" creationId="{CAF6409B-BFBF-7BB6-0B74-A642BD99D4EF}"/>
          </ac:spMkLst>
        </pc:spChg>
        <pc:spChg chg="mod">
          <ac:chgData name="Gemma Sides" userId="411e762f-640d-418f-915c-27eb0e1016da" providerId="ADAL" clId="{B6763AC1-C786-4E68-908C-C5E2FA14C4DE}" dt="2026-06-08T19:50:54.023" v="3666" actId="790"/>
          <ac:spMkLst>
            <pc:docMk/>
            <pc:sldMk cId="2791945702" sldId="911"/>
            <ac:spMk id="5" creationId="{795941F9-73CB-3387-99D4-BF97F39D85FD}"/>
          </ac:spMkLst>
        </pc:spChg>
        <pc:spChg chg="mod">
          <ac:chgData name="Gemma Sides" userId="411e762f-640d-418f-915c-27eb0e1016da" providerId="ADAL" clId="{B6763AC1-C786-4E68-908C-C5E2FA14C4DE}" dt="2026-06-08T19:50:54.023" v="3666" actId="790"/>
          <ac:spMkLst>
            <pc:docMk/>
            <pc:sldMk cId="2791945702" sldId="911"/>
            <ac:spMk id="6" creationId="{6438B05A-8388-9C71-65A0-C0EEA337F708}"/>
          </ac:spMkLst>
        </pc:spChg>
        <pc:spChg chg="mod">
          <ac:chgData name="Gemma Sides" userId="411e762f-640d-418f-915c-27eb0e1016da" providerId="ADAL" clId="{B6763AC1-C786-4E68-908C-C5E2FA14C4DE}" dt="2026-06-08T19:50:54.023" v="3666" actId="790"/>
          <ac:spMkLst>
            <pc:docMk/>
            <pc:sldMk cId="2791945702" sldId="911"/>
            <ac:spMk id="7" creationId="{852D000B-1269-F00F-577B-63ED1EFBA0F9}"/>
          </ac:spMkLst>
        </pc:spChg>
        <pc:spChg chg="mod">
          <ac:chgData name="Gemma Sides" userId="411e762f-640d-418f-915c-27eb0e1016da" providerId="ADAL" clId="{B6763AC1-C786-4E68-908C-C5E2FA14C4DE}" dt="2026-06-08T19:50:54.023" v="3666" actId="790"/>
          <ac:spMkLst>
            <pc:docMk/>
            <pc:sldMk cId="2791945702" sldId="911"/>
            <ac:spMk id="8" creationId="{94C2EC00-695C-DB63-D9E6-0FC8ED6202FC}"/>
          </ac:spMkLst>
        </pc:spChg>
        <pc:spChg chg="mod">
          <ac:chgData name="Gemma Sides" userId="411e762f-640d-418f-915c-27eb0e1016da" providerId="ADAL" clId="{B6763AC1-C786-4E68-908C-C5E2FA14C4DE}" dt="2026-06-08T19:50:54.023" v="3666" actId="790"/>
          <ac:spMkLst>
            <pc:docMk/>
            <pc:sldMk cId="2791945702" sldId="911"/>
            <ac:spMk id="9" creationId="{67499569-F132-B0B0-76A2-72EFE7ED7443}"/>
          </ac:spMkLst>
        </pc:spChg>
        <pc:spChg chg="mod">
          <ac:chgData name="Gemma Sides" userId="411e762f-640d-418f-915c-27eb0e1016da" providerId="ADAL" clId="{B6763AC1-C786-4E68-908C-C5E2FA14C4DE}" dt="2026-06-08T19:50:54.023" v="3666" actId="790"/>
          <ac:spMkLst>
            <pc:docMk/>
            <pc:sldMk cId="2791945702" sldId="911"/>
            <ac:spMk id="10" creationId="{856A010A-466D-5861-15F6-9C06E19180D0}"/>
          </ac:spMkLst>
        </pc:spChg>
      </pc:sldChg>
      <pc:sldChg chg="addSp modSp mod">
        <pc:chgData name="Gemma Sides" userId="411e762f-640d-418f-915c-27eb0e1016da" providerId="ADAL" clId="{B6763AC1-C786-4E68-908C-C5E2FA14C4DE}" dt="2026-06-08T19:50:54.023" v="3666" actId="790"/>
        <pc:sldMkLst>
          <pc:docMk/>
          <pc:sldMk cId="212606412" sldId="912"/>
        </pc:sldMkLst>
        <pc:spChg chg="mod">
          <ac:chgData name="Gemma Sides" userId="411e762f-640d-418f-915c-27eb0e1016da" providerId="ADAL" clId="{B6763AC1-C786-4E68-908C-C5E2FA14C4DE}" dt="2026-06-08T19:50:54.023" v="3666" actId="790"/>
          <ac:spMkLst>
            <pc:docMk/>
            <pc:sldMk cId="212606412" sldId="912"/>
            <ac:spMk id="4" creationId="{4B5F90CA-E46C-13CA-175F-CDB0BDC09A16}"/>
          </ac:spMkLst>
        </pc:spChg>
        <pc:spChg chg="mod">
          <ac:chgData name="Gemma Sides" userId="411e762f-640d-418f-915c-27eb0e1016da" providerId="ADAL" clId="{B6763AC1-C786-4E68-908C-C5E2FA14C4DE}" dt="2026-06-08T19:50:54.023" v="3666" actId="790"/>
          <ac:spMkLst>
            <pc:docMk/>
            <pc:sldMk cId="212606412" sldId="912"/>
            <ac:spMk id="5" creationId="{E65DCBB1-0C4B-68AE-F15A-0CE406421644}"/>
          </ac:spMkLst>
        </pc:spChg>
        <pc:spChg chg="mod">
          <ac:chgData name="Gemma Sides" userId="411e762f-640d-418f-915c-27eb0e1016da" providerId="ADAL" clId="{B6763AC1-C786-4E68-908C-C5E2FA14C4DE}" dt="2026-06-08T19:50:54.023" v="3666" actId="790"/>
          <ac:spMkLst>
            <pc:docMk/>
            <pc:sldMk cId="212606412" sldId="912"/>
            <ac:spMk id="10" creationId="{7C661F72-9358-96D3-7828-DE1EC4DD09AB}"/>
          </ac:spMkLst>
        </pc:spChg>
        <pc:spChg chg="mod">
          <ac:chgData name="Gemma Sides" userId="411e762f-640d-418f-915c-27eb0e1016da" providerId="ADAL" clId="{B6763AC1-C786-4E68-908C-C5E2FA14C4DE}" dt="2026-06-08T19:50:54.023" v="3666" actId="790"/>
          <ac:spMkLst>
            <pc:docMk/>
            <pc:sldMk cId="212606412" sldId="912"/>
            <ac:spMk id="11" creationId="{8BD4A8AE-C759-9B6A-FD39-4EC91F0541D9}"/>
          </ac:spMkLst>
        </pc:spChg>
        <pc:spChg chg="mod">
          <ac:chgData name="Gemma Sides" userId="411e762f-640d-418f-915c-27eb0e1016da" providerId="ADAL" clId="{B6763AC1-C786-4E68-908C-C5E2FA14C4DE}" dt="2026-06-08T19:50:54.023" v="3666" actId="790"/>
          <ac:spMkLst>
            <pc:docMk/>
            <pc:sldMk cId="212606412" sldId="912"/>
            <ac:spMk id="12" creationId="{14E15D8E-0962-402D-A036-F5CA0B47160E}"/>
          </ac:spMkLst>
        </pc:spChg>
      </pc:sldChg>
      <pc:sldChg chg="addSp delSp modSp mod modClrScheme chgLayout">
        <pc:chgData name="Gemma Sides" userId="411e762f-640d-418f-915c-27eb0e1016da" providerId="ADAL" clId="{B6763AC1-C786-4E68-908C-C5E2FA14C4DE}" dt="2026-06-08T19:50:54.023" v="3666" actId="790"/>
        <pc:sldMkLst>
          <pc:docMk/>
          <pc:sldMk cId="3080817603" sldId="913"/>
        </pc:sldMkLst>
        <pc:spChg chg="mod">
          <ac:chgData name="Gemma Sides" userId="411e762f-640d-418f-915c-27eb0e1016da" providerId="ADAL" clId="{B6763AC1-C786-4E68-908C-C5E2FA14C4DE}" dt="2026-06-08T19:50:54.023" v="3666" actId="790"/>
          <ac:spMkLst>
            <pc:docMk/>
            <pc:sldMk cId="3080817603" sldId="913"/>
            <ac:spMk id="4" creationId="{9530963C-AACE-AE47-13D0-866E978A0D81}"/>
          </ac:spMkLst>
        </pc:spChg>
        <pc:spChg chg="mod">
          <ac:chgData name="Gemma Sides" userId="411e762f-640d-418f-915c-27eb0e1016da" providerId="ADAL" clId="{B6763AC1-C786-4E68-908C-C5E2FA14C4DE}" dt="2026-06-08T19:50:54.023" v="3666" actId="790"/>
          <ac:spMkLst>
            <pc:docMk/>
            <pc:sldMk cId="3080817603" sldId="913"/>
            <ac:spMk id="5" creationId="{97D54460-A8A8-CB57-10FB-BB8C78CF18DD}"/>
          </ac:spMkLst>
        </pc:spChg>
        <pc:spChg chg="mod ord">
          <ac:chgData name="Gemma Sides" userId="411e762f-640d-418f-915c-27eb0e1016da" providerId="ADAL" clId="{B6763AC1-C786-4E68-908C-C5E2FA14C4DE}" dt="2026-06-08T19:50:54.023" v="3666" actId="790"/>
          <ac:spMkLst>
            <pc:docMk/>
            <pc:sldMk cId="3080817603" sldId="913"/>
            <ac:spMk id="6" creationId="{06D494D5-6739-5A1D-2059-2470BA9DD46F}"/>
          </ac:spMkLst>
        </pc:spChg>
        <pc:spChg chg="add mod ord">
          <ac:chgData name="Gemma Sides" userId="411e762f-640d-418f-915c-27eb0e1016da" providerId="ADAL" clId="{B6763AC1-C786-4E68-908C-C5E2FA14C4DE}" dt="2026-06-08T19:50:54.023" v="3666" actId="790"/>
          <ac:spMkLst>
            <pc:docMk/>
            <pc:sldMk cId="3080817603" sldId="913"/>
            <ac:spMk id="7" creationId="{F2C22AC3-232F-3ED9-749F-9795A64A74CB}"/>
          </ac:spMkLst>
        </pc:spChg>
        <pc:spChg chg="add mod ord">
          <ac:chgData name="Gemma Sides" userId="411e762f-640d-418f-915c-27eb0e1016da" providerId="ADAL" clId="{B6763AC1-C786-4E68-908C-C5E2FA14C4DE}" dt="2026-06-08T19:50:54.023" v="3666" actId="790"/>
          <ac:spMkLst>
            <pc:docMk/>
            <pc:sldMk cId="3080817603" sldId="913"/>
            <ac:spMk id="8" creationId="{81731325-A883-6D82-7B22-93FE2DB30850}"/>
          </ac:spMkLst>
        </pc:spChg>
        <pc:spChg chg="mod ord">
          <ac:chgData name="Gemma Sides" userId="411e762f-640d-418f-915c-27eb0e1016da" providerId="ADAL" clId="{B6763AC1-C786-4E68-908C-C5E2FA14C4DE}" dt="2026-06-08T19:50:54.023" v="3666" actId="790"/>
          <ac:spMkLst>
            <pc:docMk/>
            <pc:sldMk cId="3080817603" sldId="913"/>
            <ac:spMk id="13" creationId="{E762BC60-D491-0173-01A7-1E940E449FF7}"/>
          </ac:spMkLst>
        </pc:spChg>
        <pc:spChg chg="mod ord">
          <ac:chgData name="Gemma Sides" userId="411e762f-640d-418f-915c-27eb0e1016da" providerId="ADAL" clId="{B6763AC1-C786-4E68-908C-C5E2FA14C4DE}" dt="2026-06-08T19:50:54.023" v="3666" actId="790"/>
          <ac:spMkLst>
            <pc:docMk/>
            <pc:sldMk cId="3080817603" sldId="913"/>
            <ac:spMk id="14" creationId="{9FAF2D86-B557-E3C1-D774-56FC3864CF16}"/>
          </ac:spMkLst>
        </pc:spChg>
      </pc:sldChg>
      <pc:sldChg chg="addSp modSp mod">
        <pc:chgData name="Gemma Sides" userId="411e762f-640d-418f-915c-27eb0e1016da" providerId="ADAL" clId="{B6763AC1-C786-4E68-908C-C5E2FA14C4DE}" dt="2026-06-08T19:50:54.023" v="3666" actId="790"/>
        <pc:sldMkLst>
          <pc:docMk/>
          <pc:sldMk cId="1315451553" sldId="914"/>
        </pc:sldMkLst>
        <pc:spChg chg="mod">
          <ac:chgData name="Gemma Sides" userId="411e762f-640d-418f-915c-27eb0e1016da" providerId="ADAL" clId="{B6763AC1-C786-4E68-908C-C5E2FA14C4DE}" dt="2026-06-08T19:50:54.023" v="3666" actId="790"/>
          <ac:spMkLst>
            <pc:docMk/>
            <pc:sldMk cId="1315451553" sldId="914"/>
            <ac:spMk id="4" creationId="{D1922697-0B88-2D6F-71A0-A73B6695375E}"/>
          </ac:spMkLst>
        </pc:spChg>
        <pc:spChg chg="mod">
          <ac:chgData name="Gemma Sides" userId="411e762f-640d-418f-915c-27eb0e1016da" providerId="ADAL" clId="{B6763AC1-C786-4E68-908C-C5E2FA14C4DE}" dt="2026-06-08T19:50:54.023" v="3666" actId="790"/>
          <ac:spMkLst>
            <pc:docMk/>
            <pc:sldMk cId="1315451553" sldId="914"/>
            <ac:spMk id="5" creationId="{DCD21AA4-E570-40C9-C416-0175121E78AE}"/>
          </ac:spMkLst>
        </pc:spChg>
        <pc:spChg chg="mod">
          <ac:chgData name="Gemma Sides" userId="411e762f-640d-418f-915c-27eb0e1016da" providerId="ADAL" clId="{B6763AC1-C786-4E68-908C-C5E2FA14C4DE}" dt="2026-06-08T19:50:54.023" v="3666" actId="790"/>
          <ac:spMkLst>
            <pc:docMk/>
            <pc:sldMk cId="1315451553" sldId="914"/>
            <ac:spMk id="6" creationId="{81684BFA-9321-0EBC-F575-E9CA1285AB9C}"/>
          </ac:spMkLst>
        </pc:spChg>
        <pc:spChg chg="mod">
          <ac:chgData name="Gemma Sides" userId="411e762f-640d-418f-915c-27eb0e1016da" providerId="ADAL" clId="{B6763AC1-C786-4E68-908C-C5E2FA14C4DE}" dt="2026-06-08T19:50:54.023" v="3666" actId="790"/>
          <ac:spMkLst>
            <pc:docMk/>
            <pc:sldMk cId="1315451553" sldId="914"/>
            <ac:spMk id="7" creationId="{B6DD32E1-7CD2-303E-9E4C-DE05E695FB53}"/>
          </ac:spMkLst>
        </pc:spChg>
        <pc:spChg chg="mod">
          <ac:chgData name="Gemma Sides" userId="411e762f-640d-418f-915c-27eb0e1016da" providerId="ADAL" clId="{B6763AC1-C786-4E68-908C-C5E2FA14C4DE}" dt="2026-06-08T19:50:54.023" v="3666" actId="790"/>
          <ac:spMkLst>
            <pc:docMk/>
            <pc:sldMk cId="1315451553" sldId="914"/>
            <ac:spMk id="8" creationId="{9212A90C-AE0B-B6D5-C464-D514CD2AE7B9}"/>
          </ac:spMkLst>
        </pc:spChg>
      </pc:sldChg>
      <pc:sldChg chg="addSp modSp mod">
        <pc:chgData name="Gemma Sides" userId="411e762f-640d-418f-915c-27eb0e1016da" providerId="ADAL" clId="{B6763AC1-C786-4E68-908C-C5E2FA14C4DE}" dt="2026-06-08T19:50:54.023" v="3666" actId="790"/>
        <pc:sldMkLst>
          <pc:docMk/>
          <pc:sldMk cId="1270513038" sldId="915"/>
        </pc:sldMkLst>
        <pc:spChg chg="mod">
          <ac:chgData name="Gemma Sides" userId="411e762f-640d-418f-915c-27eb0e1016da" providerId="ADAL" clId="{B6763AC1-C786-4E68-908C-C5E2FA14C4DE}" dt="2026-06-08T19:50:54.023" v="3666" actId="790"/>
          <ac:spMkLst>
            <pc:docMk/>
            <pc:sldMk cId="1270513038" sldId="915"/>
            <ac:spMk id="2" creationId="{B1287B8D-7860-8C53-1F92-EF0A7163F10D}"/>
          </ac:spMkLst>
        </pc:spChg>
        <pc:spChg chg="mod">
          <ac:chgData name="Gemma Sides" userId="411e762f-640d-418f-915c-27eb0e1016da" providerId="ADAL" clId="{B6763AC1-C786-4E68-908C-C5E2FA14C4DE}" dt="2026-06-08T19:50:54.023" v="3666" actId="790"/>
          <ac:spMkLst>
            <pc:docMk/>
            <pc:sldMk cId="1270513038" sldId="915"/>
            <ac:spMk id="3" creationId="{1A5F88AD-F8FB-8E8F-CAD6-8674387FFFB3}"/>
          </ac:spMkLst>
        </pc:spChg>
        <pc:spChg chg="mod">
          <ac:chgData name="Gemma Sides" userId="411e762f-640d-418f-915c-27eb0e1016da" providerId="ADAL" clId="{B6763AC1-C786-4E68-908C-C5E2FA14C4DE}" dt="2026-06-08T19:50:54.023" v="3666" actId="790"/>
          <ac:spMkLst>
            <pc:docMk/>
            <pc:sldMk cId="1270513038" sldId="915"/>
            <ac:spMk id="4" creationId="{0BE365B4-343F-47BE-CE0C-20B512A8F1B1}"/>
          </ac:spMkLst>
        </pc:spChg>
        <pc:spChg chg="mod">
          <ac:chgData name="Gemma Sides" userId="411e762f-640d-418f-915c-27eb0e1016da" providerId="ADAL" clId="{B6763AC1-C786-4E68-908C-C5E2FA14C4DE}" dt="2026-06-08T19:50:54.023" v="3666" actId="790"/>
          <ac:spMkLst>
            <pc:docMk/>
            <pc:sldMk cId="1270513038" sldId="915"/>
            <ac:spMk id="6" creationId="{9D9499A3-E89C-F46C-8E6D-4DAB1EC764AA}"/>
          </ac:spMkLst>
        </pc:spChg>
        <pc:spChg chg="mod">
          <ac:chgData name="Gemma Sides" userId="411e762f-640d-418f-915c-27eb0e1016da" providerId="ADAL" clId="{B6763AC1-C786-4E68-908C-C5E2FA14C4DE}" dt="2026-06-08T19:50:54.023" v="3666" actId="790"/>
          <ac:spMkLst>
            <pc:docMk/>
            <pc:sldMk cId="1270513038" sldId="915"/>
            <ac:spMk id="7" creationId="{B9107428-3A67-24D1-05E5-60EDD36A1954}"/>
          </ac:spMkLst>
        </pc:spChg>
        <pc:spChg chg="mod">
          <ac:chgData name="Gemma Sides" userId="411e762f-640d-418f-915c-27eb0e1016da" providerId="ADAL" clId="{B6763AC1-C786-4E68-908C-C5E2FA14C4DE}" dt="2026-06-08T19:50:54.023" v="3666" actId="790"/>
          <ac:spMkLst>
            <pc:docMk/>
            <pc:sldMk cId="1270513038" sldId="915"/>
            <ac:spMk id="8" creationId="{1FB829D9-0F03-ABC4-3389-AD47D75B62CE}"/>
          </ac:spMkLst>
        </pc:spChg>
        <pc:spChg chg="mod">
          <ac:chgData name="Gemma Sides" userId="411e762f-640d-418f-915c-27eb0e1016da" providerId="ADAL" clId="{B6763AC1-C786-4E68-908C-C5E2FA14C4DE}" dt="2026-06-08T19:50:54.023" v="3666" actId="790"/>
          <ac:spMkLst>
            <pc:docMk/>
            <pc:sldMk cId="1270513038" sldId="915"/>
            <ac:spMk id="9" creationId="{4BD9246B-5367-DC8F-91F0-F9E5D70D3A74}"/>
          </ac:spMkLst>
        </pc:spChg>
      </pc:sldChg>
      <pc:sldChg chg="addSp modSp mod">
        <pc:chgData name="Gemma Sides" userId="411e762f-640d-418f-915c-27eb0e1016da" providerId="ADAL" clId="{B6763AC1-C786-4E68-908C-C5E2FA14C4DE}" dt="2026-06-08T19:50:54.023" v="3666" actId="790"/>
        <pc:sldMkLst>
          <pc:docMk/>
          <pc:sldMk cId="2894199922" sldId="917"/>
        </pc:sldMkLst>
        <pc:spChg chg="mod">
          <ac:chgData name="Gemma Sides" userId="411e762f-640d-418f-915c-27eb0e1016da" providerId="ADAL" clId="{B6763AC1-C786-4E68-908C-C5E2FA14C4DE}" dt="2026-06-08T19:50:54.023" v="3666" actId="790"/>
          <ac:spMkLst>
            <pc:docMk/>
            <pc:sldMk cId="2894199922" sldId="917"/>
            <ac:spMk id="3" creationId="{8391F975-1018-2611-5447-E99C06DA0548}"/>
          </ac:spMkLst>
        </pc:spChg>
        <pc:spChg chg="mod">
          <ac:chgData name="Gemma Sides" userId="411e762f-640d-418f-915c-27eb0e1016da" providerId="ADAL" clId="{B6763AC1-C786-4E68-908C-C5E2FA14C4DE}" dt="2026-06-08T19:50:54.023" v="3666" actId="790"/>
          <ac:spMkLst>
            <pc:docMk/>
            <pc:sldMk cId="2894199922" sldId="917"/>
            <ac:spMk id="4" creationId="{845CC075-3167-7AA1-D8E9-E6E2313A9EDB}"/>
          </ac:spMkLst>
        </pc:spChg>
        <pc:spChg chg="mod">
          <ac:chgData name="Gemma Sides" userId="411e762f-640d-418f-915c-27eb0e1016da" providerId="ADAL" clId="{B6763AC1-C786-4E68-908C-C5E2FA14C4DE}" dt="2026-06-08T19:50:54.023" v="3666" actId="790"/>
          <ac:spMkLst>
            <pc:docMk/>
            <pc:sldMk cId="2894199922" sldId="917"/>
            <ac:spMk id="5" creationId="{09A9C47A-DAD7-9F47-ACA8-CBC83ABF2D2F}"/>
          </ac:spMkLst>
        </pc:spChg>
        <pc:spChg chg="mod">
          <ac:chgData name="Gemma Sides" userId="411e762f-640d-418f-915c-27eb0e1016da" providerId="ADAL" clId="{B6763AC1-C786-4E68-908C-C5E2FA14C4DE}" dt="2026-06-08T19:50:54.023" v="3666" actId="790"/>
          <ac:spMkLst>
            <pc:docMk/>
            <pc:sldMk cId="2894199922" sldId="917"/>
            <ac:spMk id="6" creationId="{F0F4CFFA-F69D-C980-E1F5-3416B6F7B098}"/>
          </ac:spMkLst>
        </pc:spChg>
        <pc:spChg chg="mod">
          <ac:chgData name="Gemma Sides" userId="411e762f-640d-418f-915c-27eb0e1016da" providerId="ADAL" clId="{B6763AC1-C786-4E68-908C-C5E2FA14C4DE}" dt="2026-06-08T19:50:54.023" v="3666" actId="790"/>
          <ac:spMkLst>
            <pc:docMk/>
            <pc:sldMk cId="2894199922" sldId="917"/>
            <ac:spMk id="7" creationId="{5FAED500-B4E8-9446-3698-A4AF37FA0DB6}"/>
          </ac:spMkLst>
        </pc:spChg>
        <pc:spChg chg="mod">
          <ac:chgData name="Gemma Sides" userId="411e762f-640d-418f-915c-27eb0e1016da" providerId="ADAL" clId="{B6763AC1-C786-4E68-908C-C5E2FA14C4DE}" dt="2026-06-08T19:50:54.023" v="3666" actId="790"/>
          <ac:spMkLst>
            <pc:docMk/>
            <pc:sldMk cId="2894199922" sldId="917"/>
            <ac:spMk id="8" creationId="{534602AA-23D1-AB1E-EB7D-FA05568B56D1}"/>
          </ac:spMkLst>
        </pc:spChg>
        <pc:spChg chg="mod">
          <ac:chgData name="Gemma Sides" userId="411e762f-640d-418f-915c-27eb0e1016da" providerId="ADAL" clId="{B6763AC1-C786-4E68-908C-C5E2FA14C4DE}" dt="2026-06-08T19:50:54.023" v="3666" actId="790"/>
          <ac:spMkLst>
            <pc:docMk/>
            <pc:sldMk cId="2894199922" sldId="917"/>
            <ac:spMk id="9" creationId="{22B50D8E-F031-572D-8B36-5D466C0210CC}"/>
          </ac:spMkLst>
        </pc:spChg>
      </pc:sldChg>
      <pc:sldChg chg="addSp modSp mod">
        <pc:chgData name="Gemma Sides" userId="411e762f-640d-418f-915c-27eb0e1016da" providerId="ADAL" clId="{B6763AC1-C786-4E68-908C-C5E2FA14C4DE}" dt="2026-06-08T19:50:54.023" v="3666" actId="790"/>
        <pc:sldMkLst>
          <pc:docMk/>
          <pc:sldMk cId="3078896059" sldId="918"/>
        </pc:sldMkLst>
        <pc:spChg chg="mod">
          <ac:chgData name="Gemma Sides" userId="411e762f-640d-418f-915c-27eb0e1016da" providerId="ADAL" clId="{B6763AC1-C786-4E68-908C-C5E2FA14C4DE}" dt="2026-06-08T19:50:54.023" v="3666" actId="790"/>
          <ac:spMkLst>
            <pc:docMk/>
            <pc:sldMk cId="3078896059" sldId="918"/>
            <ac:spMk id="4" creationId="{E833D9DA-6277-939F-234D-7340FAA52919}"/>
          </ac:spMkLst>
        </pc:spChg>
        <pc:spChg chg="mod">
          <ac:chgData name="Gemma Sides" userId="411e762f-640d-418f-915c-27eb0e1016da" providerId="ADAL" clId="{B6763AC1-C786-4E68-908C-C5E2FA14C4DE}" dt="2026-06-08T19:50:54.023" v="3666" actId="790"/>
          <ac:spMkLst>
            <pc:docMk/>
            <pc:sldMk cId="3078896059" sldId="918"/>
            <ac:spMk id="5" creationId="{59D9227F-3540-37CA-467A-FF8E533FE3E7}"/>
          </ac:spMkLst>
        </pc:spChg>
        <pc:spChg chg="mod">
          <ac:chgData name="Gemma Sides" userId="411e762f-640d-418f-915c-27eb0e1016da" providerId="ADAL" clId="{B6763AC1-C786-4E68-908C-C5E2FA14C4DE}" dt="2026-06-08T19:50:54.023" v="3666" actId="790"/>
          <ac:spMkLst>
            <pc:docMk/>
            <pc:sldMk cId="3078896059" sldId="918"/>
            <ac:spMk id="6" creationId="{281BF1AD-8AB2-D3E7-E13A-8CB20DDBEDB1}"/>
          </ac:spMkLst>
        </pc:spChg>
        <pc:spChg chg="mod">
          <ac:chgData name="Gemma Sides" userId="411e762f-640d-418f-915c-27eb0e1016da" providerId="ADAL" clId="{B6763AC1-C786-4E68-908C-C5E2FA14C4DE}" dt="2026-06-08T19:50:54.023" v="3666" actId="790"/>
          <ac:spMkLst>
            <pc:docMk/>
            <pc:sldMk cId="3078896059" sldId="918"/>
            <ac:spMk id="7" creationId="{D619669E-36B2-60B0-4AC9-4CC259D70AC7}"/>
          </ac:spMkLst>
        </pc:spChg>
        <pc:spChg chg="mod">
          <ac:chgData name="Gemma Sides" userId="411e762f-640d-418f-915c-27eb0e1016da" providerId="ADAL" clId="{B6763AC1-C786-4E68-908C-C5E2FA14C4DE}" dt="2026-06-08T19:50:54.023" v="3666" actId="790"/>
          <ac:spMkLst>
            <pc:docMk/>
            <pc:sldMk cId="3078896059" sldId="918"/>
            <ac:spMk id="8" creationId="{646BE56A-32C0-F83B-2AAA-D996CFB781EB}"/>
          </ac:spMkLst>
        </pc:spChg>
      </pc:sldChg>
      <pc:sldChg chg="modSp mod">
        <pc:chgData name="Gemma Sides" userId="411e762f-640d-418f-915c-27eb0e1016da" providerId="ADAL" clId="{B6763AC1-C786-4E68-908C-C5E2FA14C4DE}" dt="2026-06-08T19:57:33.650" v="4011" actId="20577"/>
        <pc:sldMkLst>
          <pc:docMk/>
          <pc:sldMk cId="224046794" sldId="920"/>
        </pc:sldMkLst>
        <pc:spChg chg="mod">
          <ac:chgData name="Gemma Sides" userId="411e762f-640d-418f-915c-27eb0e1016da" providerId="ADAL" clId="{B6763AC1-C786-4E68-908C-C5E2FA14C4DE}" dt="2026-06-08T19:50:54.023" v="3666" actId="790"/>
          <ac:spMkLst>
            <pc:docMk/>
            <pc:sldMk cId="224046794" sldId="920"/>
            <ac:spMk id="7" creationId="{7320D4D6-74D8-9777-A38A-3B22DC92D173}"/>
          </ac:spMkLst>
        </pc:spChg>
        <pc:spChg chg="mod">
          <ac:chgData name="Gemma Sides" userId="411e762f-640d-418f-915c-27eb0e1016da" providerId="ADAL" clId="{B6763AC1-C786-4E68-908C-C5E2FA14C4DE}" dt="2026-06-08T19:50:54.023" v="3666" actId="790"/>
          <ac:spMkLst>
            <pc:docMk/>
            <pc:sldMk cId="224046794" sldId="920"/>
            <ac:spMk id="8" creationId="{3CFFFE63-E4A6-630E-A6C6-3F456133BA61}"/>
          </ac:spMkLst>
        </pc:spChg>
        <pc:spChg chg="mod">
          <ac:chgData name="Gemma Sides" userId="411e762f-640d-418f-915c-27eb0e1016da" providerId="ADAL" clId="{B6763AC1-C786-4E68-908C-C5E2FA14C4DE}" dt="2026-06-08T19:50:54.023" v="3666" actId="790"/>
          <ac:spMkLst>
            <pc:docMk/>
            <pc:sldMk cId="224046794" sldId="920"/>
            <ac:spMk id="9" creationId="{EA7B8380-E76D-B8A9-693F-D9599CBDFF8B}"/>
          </ac:spMkLst>
        </pc:spChg>
        <pc:spChg chg="mod">
          <ac:chgData name="Gemma Sides" userId="411e762f-640d-418f-915c-27eb0e1016da" providerId="ADAL" clId="{B6763AC1-C786-4E68-908C-C5E2FA14C4DE}" dt="2026-06-08T19:57:33.650" v="4011" actId="20577"/>
          <ac:spMkLst>
            <pc:docMk/>
            <pc:sldMk cId="224046794" sldId="920"/>
            <ac:spMk id="10" creationId="{EC0B7EB1-68AA-1DA8-BDD9-308DBE6948EC}"/>
          </ac:spMkLst>
        </pc:spChg>
      </pc:sldChg>
      <pc:sldChg chg="addSp modSp mod">
        <pc:chgData name="Gemma Sides" userId="411e762f-640d-418f-915c-27eb0e1016da" providerId="ADAL" clId="{B6763AC1-C786-4E68-908C-C5E2FA14C4DE}" dt="2026-06-08T19:50:54.023" v="3666" actId="790"/>
        <pc:sldMkLst>
          <pc:docMk/>
          <pc:sldMk cId="1386467853" sldId="921"/>
        </pc:sldMkLst>
        <pc:spChg chg="mod">
          <ac:chgData name="Gemma Sides" userId="411e762f-640d-418f-915c-27eb0e1016da" providerId="ADAL" clId="{B6763AC1-C786-4E68-908C-C5E2FA14C4DE}" dt="2026-06-08T19:50:54.023" v="3666" actId="790"/>
          <ac:spMkLst>
            <pc:docMk/>
            <pc:sldMk cId="1386467853" sldId="921"/>
            <ac:spMk id="3" creationId="{BACBB370-FCA6-F150-B06C-73D90DF40AAB}"/>
          </ac:spMkLst>
        </pc:spChg>
        <pc:spChg chg="mod">
          <ac:chgData name="Gemma Sides" userId="411e762f-640d-418f-915c-27eb0e1016da" providerId="ADAL" clId="{B6763AC1-C786-4E68-908C-C5E2FA14C4DE}" dt="2026-06-08T19:50:54.023" v="3666" actId="790"/>
          <ac:spMkLst>
            <pc:docMk/>
            <pc:sldMk cId="1386467853" sldId="921"/>
            <ac:spMk id="4" creationId="{73388A61-4BDF-6213-05FE-777CD41532B7}"/>
          </ac:spMkLst>
        </pc:spChg>
        <pc:spChg chg="mod">
          <ac:chgData name="Gemma Sides" userId="411e762f-640d-418f-915c-27eb0e1016da" providerId="ADAL" clId="{B6763AC1-C786-4E68-908C-C5E2FA14C4DE}" dt="2026-06-08T19:50:54.023" v="3666" actId="790"/>
          <ac:spMkLst>
            <pc:docMk/>
            <pc:sldMk cId="1386467853" sldId="921"/>
            <ac:spMk id="5" creationId="{8FD449BA-B615-54DB-F172-53EEAAA62B11}"/>
          </ac:spMkLst>
        </pc:spChg>
        <pc:spChg chg="mod">
          <ac:chgData name="Gemma Sides" userId="411e762f-640d-418f-915c-27eb0e1016da" providerId="ADAL" clId="{B6763AC1-C786-4E68-908C-C5E2FA14C4DE}" dt="2026-06-08T19:50:54.023" v="3666" actId="790"/>
          <ac:spMkLst>
            <pc:docMk/>
            <pc:sldMk cId="1386467853" sldId="921"/>
            <ac:spMk id="6" creationId="{4AE4720C-BD5B-0658-EFF9-C49D67FFF90C}"/>
          </ac:spMkLst>
        </pc:spChg>
        <pc:spChg chg="mod">
          <ac:chgData name="Gemma Sides" userId="411e762f-640d-418f-915c-27eb0e1016da" providerId="ADAL" clId="{B6763AC1-C786-4E68-908C-C5E2FA14C4DE}" dt="2026-06-08T19:50:54.023" v="3666" actId="790"/>
          <ac:spMkLst>
            <pc:docMk/>
            <pc:sldMk cId="1386467853" sldId="921"/>
            <ac:spMk id="7" creationId="{73F066E2-CE34-E591-05C6-2F9DC2CCD398}"/>
          </ac:spMkLst>
        </pc:spChg>
      </pc:sldChg>
      <pc:sldChg chg="addSp modSp mod">
        <pc:chgData name="Gemma Sides" userId="411e762f-640d-418f-915c-27eb0e1016da" providerId="ADAL" clId="{B6763AC1-C786-4E68-908C-C5E2FA14C4DE}" dt="2026-06-08T19:50:54.023" v="3666" actId="790"/>
        <pc:sldMkLst>
          <pc:docMk/>
          <pc:sldMk cId="2647452739" sldId="922"/>
        </pc:sldMkLst>
        <pc:spChg chg="mod">
          <ac:chgData name="Gemma Sides" userId="411e762f-640d-418f-915c-27eb0e1016da" providerId="ADAL" clId="{B6763AC1-C786-4E68-908C-C5E2FA14C4DE}" dt="2026-06-08T19:50:54.023" v="3666" actId="790"/>
          <ac:spMkLst>
            <pc:docMk/>
            <pc:sldMk cId="2647452739" sldId="922"/>
            <ac:spMk id="3" creationId="{3C8755C4-5C31-189C-5132-D2AA27942960}"/>
          </ac:spMkLst>
        </pc:spChg>
        <pc:spChg chg="mod">
          <ac:chgData name="Gemma Sides" userId="411e762f-640d-418f-915c-27eb0e1016da" providerId="ADAL" clId="{B6763AC1-C786-4E68-908C-C5E2FA14C4DE}" dt="2026-06-08T19:50:54.023" v="3666" actId="790"/>
          <ac:spMkLst>
            <pc:docMk/>
            <pc:sldMk cId="2647452739" sldId="922"/>
            <ac:spMk id="4" creationId="{EE2544B4-2090-14D6-F24B-E02F8CE5E201}"/>
          </ac:spMkLst>
        </pc:spChg>
        <pc:spChg chg="mod">
          <ac:chgData name="Gemma Sides" userId="411e762f-640d-418f-915c-27eb0e1016da" providerId="ADAL" clId="{B6763AC1-C786-4E68-908C-C5E2FA14C4DE}" dt="2026-06-08T19:50:54.023" v="3666" actId="790"/>
          <ac:spMkLst>
            <pc:docMk/>
            <pc:sldMk cId="2647452739" sldId="922"/>
            <ac:spMk id="5" creationId="{CB756D14-E54B-8B95-C3C3-E348F209795E}"/>
          </ac:spMkLst>
        </pc:spChg>
        <pc:spChg chg="mod">
          <ac:chgData name="Gemma Sides" userId="411e762f-640d-418f-915c-27eb0e1016da" providerId="ADAL" clId="{B6763AC1-C786-4E68-908C-C5E2FA14C4DE}" dt="2026-06-08T19:50:54.023" v="3666" actId="790"/>
          <ac:spMkLst>
            <pc:docMk/>
            <pc:sldMk cId="2647452739" sldId="922"/>
            <ac:spMk id="6" creationId="{4B5B74B6-D76B-402C-DCC8-48D84E85B0F4}"/>
          </ac:spMkLst>
        </pc:spChg>
        <pc:spChg chg="mod">
          <ac:chgData name="Gemma Sides" userId="411e762f-640d-418f-915c-27eb0e1016da" providerId="ADAL" clId="{B6763AC1-C786-4E68-908C-C5E2FA14C4DE}" dt="2026-06-08T19:50:54.023" v="3666" actId="790"/>
          <ac:spMkLst>
            <pc:docMk/>
            <pc:sldMk cId="2647452739" sldId="922"/>
            <ac:spMk id="7" creationId="{CEABD00D-4A59-C6DA-7478-18F440064354}"/>
          </ac:spMkLst>
        </pc:spChg>
      </pc:sldChg>
      <pc:sldChg chg="addSp modSp mod">
        <pc:chgData name="Gemma Sides" userId="411e762f-640d-418f-915c-27eb0e1016da" providerId="ADAL" clId="{B6763AC1-C786-4E68-908C-C5E2FA14C4DE}" dt="2026-06-08T19:52:12.148" v="3788" actId="20577"/>
        <pc:sldMkLst>
          <pc:docMk/>
          <pc:sldMk cId="793745929" sldId="925"/>
        </pc:sldMkLst>
        <pc:spChg chg="mod">
          <ac:chgData name="Gemma Sides" userId="411e762f-640d-418f-915c-27eb0e1016da" providerId="ADAL" clId="{B6763AC1-C786-4E68-908C-C5E2FA14C4DE}" dt="2026-06-08T19:50:54.023" v="3666" actId="790"/>
          <ac:spMkLst>
            <pc:docMk/>
            <pc:sldMk cId="793745929" sldId="925"/>
            <ac:spMk id="3" creationId="{7DCBE32D-4B39-0353-618C-305585236194}"/>
          </ac:spMkLst>
        </pc:spChg>
        <pc:spChg chg="mod">
          <ac:chgData name="Gemma Sides" userId="411e762f-640d-418f-915c-27eb0e1016da" providerId="ADAL" clId="{B6763AC1-C786-4E68-908C-C5E2FA14C4DE}" dt="2026-06-08T19:50:54.023" v="3666" actId="790"/>
          <ac:spMkLst>
            <pc:docMk/>
            <pc:sldMk cId="793745929" sldId="925"/>
            <ac:spMk id="4" creationId="{55E9CD83-9D3D-0D44-2496-B5450DA73699}"/>
          </ac:spMkLst>
        </pc:spChg>
        <pc:spChg chg="mod">
          <ac:chgData name="Gemma Sides" userId="411e762f-640d-418f-915c-27eb0e1016da" providerId="ADAL" clId="{B6763AC1-C786-4E68-908C-C5E2FA14C4DE}" dt="2026-06-08T19:50:54.023" v="3666" actId="790"/>
          <ac:spMkLst>
            <pc:docMk/>
            <pc:sldMk cId="793745929" sldId="925"/>
            <ac:spMk id="5" creationId="{9934EDEA-D9BB-3D6E-DD6A-9270C4A4CAC9}"/>
          </ac:spMkLst>
        </pc:spChg>
        <pc:spChg chg="mod">
          <ac:chgData name="Gemma Sides" userId="411e762f-640d-418f-915c-27eb0e1016da" providerId="ADAL" clId="{B6763AC1-C786-4E68-908C-C5E2FA14C4DE}" dt="2026-06-08T19:50:54.023" v="3666" actId="790"/>
          <ac:spMkLst>
            <pc:docMk/>
            <pc:sldMk cId="793745929" sldId="925"/>
            <ac:spMk id="6" creationId="{FFC08304-17DA-B87D-91D3-6BDB0E4CEEC6}"/>
          </ac:spMkLst>
        </pc:spChg>
        <pc:spChg chg="mod">
          <ac:chgData name="Gemma Sides" userId="411e762f-640d-418f-915c-27eb0e1016da" providerId="ADAL" clId="{B6763AC1-C786-4E68-908C-C5E2FA14C4DE}" dt="2026-06-08T19:50:54.023" v="3666" actId="790"/>
          <ac:spMkLst>
            <pc:docMk/>
            <pc:sldMk cId="793745929" sldId="925"/>
            <ac:spMk id="8" creationId="{EEB81A52-A970-AA38-DE5C-7A3F98590E2C}"/>
          </ac:spMkLst>
        </pc:spChg>
        <pc:spChg chg="mod">
          <ac:chgData name="Gemma Sides" userId="411e762f-640d-418f-915c-27eb0e1016da" providerId="ADAL" clId="{B6763AC1-C786-4E68-908C-C5E2FA14C4DE}" dt="2026-06-08T19:50:54.023" v="3666" actId="790"/>
          <ac:spMkLst>
            <pc:docMk/>
            <pc:sldMk cId="793745929" sldId="925"/>
            <ac:spMk id="9" creationId="{8C8FF38A-28F0-EBC9-B4E6-C1CD8BDC5BBF}"/>
          </ac:spMkLst>
        </pc:spChg>
        <pc:spChg chg="mod">
          <ac:chgData name="Gemma Sides" userId="411e762f-640d-418f-915c-27eb0e1016da" providerId="ADAL" clId="{B6763AC1-C786-4E68-908C-C5E2FA14C4DE}" dt="2026-06-08T19:52:12.148" v="3788" actId="20577"/>
          <ac:spMkLst>
            <pc:docMk/>
            <pc:sldMk cId="793745929" sldId="925"/>
            <ac:spMk id="10" creationId="{91EAB330-AA1B-CE4E-31D0-6CF2CDB5FA68}"/>
          </ac:spMkLst>
        </pc:spChg>
      </pc:sldChg>
      <pc:sldChg chg="addSp modSp mod">
        <pc:chgData name="Gemma Sides" userId="411e762f-640d-418f-915c-27eb0e1016da" providerId="ADAL" clId="{B6763AC1-C786-4E68-908C-C5E2FA14C4DE}" dt="2026-06-08T19:50:54.023" v="3666" actId="790"/>
        <pc:sldMkLst>
          <pc:docMk/>
          <pc:sldMk cId="3929557407" sldId="926"/>
        </pc:sldMkLst>
        <pc:spChg chg="mod">
          <ac:chgData name="Gemma Sides" userId="411e762f-640d-418f-915c-27eb0e1016da" providerId="ADAL" clId="{B6763AC1-C786-4E68-908C-C5E2FA14C4DE}" dt="2026-06-08T19:50:54.023" v="3666" actId="790"/>
          <ac:spMkLst>
            <pc:docMk/>
            <pc:sldMk cId="3929557407" sldId="926"/>
            <ac:spMk id="3" creationId="{9928FD2D-562F-1CD8-BB4F-F19D55C84CE9}"/>
          </ac:spMkLst>
        </pc:spChg>
        <pc:spChg chg="mod">
          <ac:chgData name="Gemma Sides" userId="411e762f-640d-418f-915c-27eb0e1016da" providerId="ADAL" clId="{B6763AC1-C786-4E68-908C-C5E2FA14C4DE}" dt="2026-06-08T19:50:54.023" v="3666" actId="790"/>
          <ac:spMkLst>
            <pc:docMk/>
            <pc:sldMk cId="3929557407" sldId="926"/>
            <ac:spMk id="4" creationId="{E6A02191-DB4E-DE81-BC8C-7A1751F43D76}"/>
          </ac:spMkLst>
        </pc:spChg>
        <pc:spChg chg="mod">
          <ac:chgData name="Gemma Sides" userId="411e762f-640d-418f-915c-27eb0e1016da" providerId="ADAL" clId="{B6763AC1-C786-4E68-908C-C5E2FA14C4DE}" dt="2026-06-08T19:50:54.023" v="3666" actId="790"/>
          <ac:spMkLst>
            <pc:docMk/>
            <pc:sldMk cId="3929557407" sldId="926"/>
            <ac:spMk id="5" creationId="{8040DD13-B1A6-C79A-501F-C33687639D2B}"/>
          </ac:spMkLst>
        </pc:spChg>
        <pc:spChg chg="mod">
          <ac:chgData name="Gemma Sides" userId="411e762f-640d-418f-915c-27eb0e1016da" providerId="ADAL" clId="{B6763AC1-C786-4E68-908C-C5E2FA14C4DE}" dt="2026-06-08T19:50:54.023" v="3666" actId="790"/>
          <ac:spMkLst>
            <pc:docMk/>
            <pc:sldMk cId="3929557407" sldId="926"/>
            <ac:spMk id="6" creationId="{1AE60FBF-B4CA-FB10-879C-3F94AADA0389}"/>
          </ac:spMkLst>
        </pc:spChg>
        <pc:spChg chg="mod">
          <ac:chgData name="Gemma Sides" userId="411e762f-640d-418f-915c-27eb0e1016da" providerId="ADAL" clId="{B6763AC1-C786-4E68-908C-C5E2FA14C4DE}" dt="2026-06-08T19:50:54.023" v="3666" actId="790"/>
          <ac:spMkLst>
            <pc:docMk/>
            <pc:sldMk cId="3929557407" sldId="926"/>
            <ac:spMk id="7" creationId="{FFE85147-012E-3688-2938-7751A97F712F}"/>
          </ac:spMkLst>
        </pc:spChg>
        <pc:spChg chg="mod">
          <ac:chgData name="Gemma Sides" userId="411e762f-640d-418f-915c-27eb0e1016da" providerId="ADAL" clId="{B6763AC1-C786-4E68-908C-C5E2FA14C4DE}" dt="2026-06-08T19:50:54.023" v="3666" actId="790"/>
          <ac:spMkLst>
            <pc:docMk/>
            <pc:sldMk cId="3929557407" sldId="926"/>
            <ac:spMk id="8" creationId="{059B88FA-AC41-1544-4F13-11628A8933F4}"/>
          </ac:spMkLst>
        </pc:spChg>
        <pc:spChg chg="mod">
          <ac:chgData name="Gemma Sides" userId="411e762f-640d-418f-915c-27eb0e1016da" providerId="ADAL" clId="{B6763AC1-C786-4E68-908C-C5E2FA14C4DE}" dt="2026-06-08T19:50:54.023" v="3666" actId="790"/>
          <ac:spMkLst>
            <pc:docMk/>
            <pc:sldMk cId="3929557407" sldId="926"/>
            <ac:spMk id="9" creationId="{6E0F799F-09C9-A179-3176-315C66072DAB}"/>
          </ac:spMkLst>
        </pc:spChg>
        <pc:spChg chg="add mod">
          <ac:chgData name="Gemma Sides" userId="411e762f-640d-418f-915c-27eb0e1016da" providerId="ADAL" clId="{B6763AC1-C786-4E68-908C-C5E2FA14C4DE}" dt="2026-06-08T19:50:54.023" v="3666" actId="790"/>
          <ac:spMkLst>
            <pc:docMk/>
            <pc:sldMk cId="3929557407" sldId="926"/>
            <ac:spMk id="10" creationId="{92C272FD-96EC-3CBE-85FB-BF3CBC4FFBF1}"/>
          </ac:spMkLst>
        </pc:spChg>
        <pc:spChg chg="add mod">
          <ac:chgData name="Gemma Sides" userId="411e762f-640d-418f-915c-27eb0e1016da" providerId="ADAL" clId="{B6763AC1-C786-4E68-908C-C5E2FA14C4DE}" dt="2026-06-08T19:50:54.023" v="3666" actId="790"/>
          <ac:spMkLst>
            <pc:docMk/>
            <pc:sldMk cId="3929557407" sldId="926"/>
            <ac:spMk id="11" creationId="{097EE786-94C7-488C-EAE1-36E85C29FB24}"/>
          </ac:spMkLst>
        </pc:spChg>
      </pc:sldChg>
      <pc:sldChg chg="addSp modSp mod">
        <pc:chgData name="Gemma Sides" userId="411e762f-640d-418f-915c-27eb0e1016da" providerId="ADAL" clId="{B6763AC1-C786-4E68-908C-C5E2FA14C4DE}" dt="2026-06-08T19:50:54.023" v="3666" actId="790"/>
        <pc:sldMkLst>
          <pc:docMk/>
          <pc:sldMk cId="1450338965" sldId="927"/>
        </pc:sldMkLst>
        <pc:spChg chg="mod">
          <ac:chgData name="Gemma Sides" userId="411e762f-640d-418f-915c-27eb0e1016da" providerId="ADAL" clId="{B6763AC1-C786-4E68-908C-C5E2FA14C4DE}" dt="2026-06-08T19:50:54.023" v="3666" actId="790"/>
          <ac:spMkLst>
            <pc:docMk/>
            <pc:sldMk cId="1450338965" sldId="927"/>
            <ac:spMk id="3" creationId="{F5A77FA2-2973-F707-8FBE-A40931AAC000}"/>
          </ac:spMkLst>
        </pc:spChg>
        <pc:spChg chg="mod">
          <ac:chgData name="Gemma Sides" userId="411e762f-640d-418f-915c-27eb0e1016da" providerId="ADAL" clId="{B6763AC1-C786-4E68-908C-C5E2FA14C4DE}" dt="2026-06-08T19:50:54.023" v="3666" actId="790"/>
          <ac:spMkLst>
            <pc:docMk/>
            <pc:sldMk cId="1450338965" sldId="927"/>
            <ac:spMk id="4" creationId="{E063E9D4-DCC7-DC0C-CD42-1BF025BF7CBD}"/>
          </ac:spMkLst>
        </pc:spChg>
        <pc:spChg chg="mod">
          <ac:chgData name="Gemma Sides" userId="411e762f-640d-418f-915c-27eb0e1016da" providerId="ADAL" clId="{B6763AC1-C786-4E68-908C-C5E2FA14C4DE}" dt="2026-06-08T19:50:54.023" v="3666" actId="790"/>
          <ac:spMkLst>
            <pc:docMk/>
            <pc:sldMk cId="1450338965" sldId="927"/>
            <ac:spMk id="5" creationId="{A61055CA-7AA5-2CED-4313-8D20638C6867}"/>
          </ac:spMkLst>
        </pc:spChg>
        <pc:spChg chg="mod">
          <ac:chgData name="Gemma Sides" userId="411e762f-640d-418f-915c-27eb0e1016da" providerId="ADAL" clId="{B6763AC1-C786-4E68-908C-C5E2FA14C4DE}" dt="2026-06-08T19:50:54.023" v="3666" actId="790"/>
          <ac:spMkLst>
            <pc:docMk/>
            <pc:sldMk cId="1450338965" sldId="927"/>
            <ac:spMk id="6" creationId="{5ED58F99-8EF8-F2E9-1EE4-1E43B753F512}"/>
          </ac:spMkLst>
        </pc:spChg>
        <pc:spChg chg="mod">
          <ac:chgData name="Gemma Sides" userId="411e762f-640d-418f-915c-27eb0e1016da" providerId="ADAL" clId="{B6763AC1-C786-4E68-908C-C5E2FA14C4DE}" dt="2026-06-08T19:50:54.023" v="3666" actId="790"/>
          <ac:spMkLst>
            <pc:docMk/>
            <pc:sldMk cId="1450338965" sldId="927"/>
            <ac:spMk id="7" creationId="{F82C7298-0ED6-3CF4-42B3-5D9840BA7DA8}"/>
          </ac:spMkLst>
        </pc:spChg>
        <pc:spChg chg="mod">
          <ac:chgData name="Gemma Sides" userId="411e762f-640d-418f-915c-27eb0e1016da" providerId="ADAL" clId="{B6763AC1-C786-4E68-908C-C5E2FA14C4DE}" dt="2026-06-08T19:50:54.023" v="3666" actId="790"/>
          <ac:spMkLst>
            <pc:docMk/>
            <pc:sldMk cId="1450338965" sldId="927"/>
            <ac:spMk id="9" creationId="{B2434C53-D9D8-1FA5-1C5D-FED698B27A49}"/>
          </ac:spMkLst>
        </pc:spChg>
        <pc:spChg chg="mod">
          <ac:chgData name="Gemma Sides" userId="411e762f-640d-418f-915c-27eb0e1016da" providerId="ADAL" clId="{B6763AC1-C786-4E68-908C-C5E2FA14C4DE}" dt="2026-06-08T19:50:54.023" v="3666" actId="790"/>
          <ac:spMkLst>
            <pc:docMk/>
            <pc:sldMk cId="1450338965" sldId="927"/>
            <ac:spMk id="12" creationId="{FEE053D5-F7B9-4A82-C1CB-8F9F5A688563}"/>
          </ac:spMkLst>
        </pc:spChg>
      </pc:sldChg>
      <pc:sldChg chg="addSp modSp mod">
        <pc:chgData name="Gemma Sides" userId="411e762f-640d-418f-915c-27eb0e1016da" providerId="ADAL" clId="{B6763AC1-C786-4E68-908C-C5E2FA14C4DE}" dt="2026-06-08T19:50:54.023" v="3666" actId="790"/>
        <pc:sldMkLst>
          <pc:docMk/>
          <pc:sldMk cId="1689417221" sldId="929"/>
        </pc:sldMkLst>
        <pc:spChg chg="mod">
          <ac:chgData name="Gemma Sides" userId="411e762f-640d-418f-915c-27eb0e1016da" providerId="ADAL" clId="{B6763AC1-C786-4E68-908C-C5E2FA14C4DE}" dt="2026-06-08T19:50:54.023" v="3666" actId="790"/>
          <ac:spMkLst>
            <pc:docMk/>
            <pc:sldMk cId="1689417221" sldId="929"/>
            <ac:spMk id="3" creationId="{5E500C6F-A3A8-3FFF-FA5C-EC965F44C24E}"/>
          </ac:spMkLst>
        </pc:spChg>
        <pc:spChg chg="mod">
          <ac:chgData name="Gemma Sides" userId="411e762f-640d-418f-915c-27eb0e1016da" providerId="ADAL" clId="{B6763AC1-C786-4E68-908C-C5E2FA14C4DE}" dt="2026-06-08T19:50:54.023" v="3666" actId="790"/>
          <ac:spMkLst>
            <pc:docMk/>
            <pc:sldMk cId="1689417221" sldId="929"/>
            <ac:spMk id="4" creationId="{125A50A7-D623-3F7F-4BEA-F1911FE2880F}"/>
          </ac:spMkLst>
        </pc:spChg>
        <pc:spChg chg="mod">
          <ac:chgData name="Gemma Sides" userId="411e762f-640d-418f-915c-27eb0e1016da" providerId="ADAL" clId="{B6763AC1-C786-4E68-908C-C5E2FA14C4DE}" dt="2026-06-08T19:50:54.023" v="3666" actId="790"/>
          <ac:spMkLst>
            <pc:docMk/>
            <pc:sldMk cId="1689417221" sldId="929"/>
            <ac:spMk id="5" creationId="{18728BDE-E641-065B-7220-F2AD0DCC35FF}"/>
          </ac:spMkLst>
        </pc:spChg>
        <pc:spChg chg="mod">
          <ac:chgData name="Gemma Sides" userId="411e762f-640d-418f-915c-27eb0e1016da" providerId="ADAL" clId="{B6763AC1-C786-4E68-908C-C5E2FA14C4DE}" dt="2026-06-08T19:50:54.023" v="3666" actId="790"/>
          <ac:spMkLst>
            <pc:docMk/>
            <pc:sldMk cId="1689417221" sldId="929"/>
            <ac:spMk id="6" creationId="{E3E3E8B6-CDF4-AB82-F05C-33A449E22E58}"/>
          </ac:spMkLst>
        </pc:spChg>
        <pc:spChg chg="mod">
          <ac:chgData name="Gemma Sides" userId="411e762f-640d-418f-915c-27eb0e1016da" providerId="ADAL" clId="{B6763AC1-C786-4E68-908C-C5E2FA14C4DE}" dt="2026-06-08T19:50:54.023" v="3666" actId="790"/>
          <ac:spMkLst>
            <pc:docMk/>
            <pc:sldMk cId="1689417221" sldId="929"/>
            <ac:spMk id="7" creationId="{0439A981-2333-9E9B-0422-CA07FE933921}"/>
          </ac:spMkLst>
        </pc:spChg>
      </pc:sldChg>
      <pc:sldChg chg="addSp modSp mod">
        <pc:chgData name="Gemma Sides" userId="411e762f-640d-418f-915c-27eb0e1016da" providerId="ADAL" clId="{B6763AC1-C786-4E68-908C-C5E2FA14C4DE}" dt="2026-06-08T19:57:11.780" v="4006" actId="20577"/>
        <pc:sldMkLst>
          <pc:docMk/>
          <pc:sldMk cId="3358119434" sldId="930"/>
        </pc:sldMkLst>
        <pc:spChg chg="mod">
          <ac:chgData name="Gemma Sides" userId="411e762f-640d-418f-915c-27eb0e1016da" providerId="ADAL" clId="{B6763AC1-C786-4E68-908C-C5E2FA14C4DE}" dt="2026-06-08T19:50:54.023" v="3666" actId="790"/>
          <ac:spMkLst>
            <pc:docMk/>
            <pc:sldMk cId="3358119434" sldId="930"/>
            <ac:spMk id="4" creationId="{6814F28E-D0C4-9F81-5B1F-AD2395B39008}"/>
          </ac:spMkLst>
        </pc:spChg>
        <pc:spChg chg="mod">
          <ac:chgData name="Gemma Sides" userId="411e762f-640d-418f-915c-27eb0e1016da" providerId="ADAL" clId="{B6763AC1-C786-4E68-908C-C5E2FA14C4DE}" dt="2026-06-08T19:57:11.780" v="4006" actId="20577"/>
          <ac:spMkLst>
            <pc:docMk/>
            <pc:sldMk cId="3358119434" sldId="930"/>
            <ac:spMk id="5" creationId="{C3FBA3B6-304D-F81F-8BB0-A7B6B5C9C844}"/>
          </ac:spMkLst>
        </pc:spChg>
        <pc:spChg chg="mod">
          <ac:chgData name="Gemma Sides" userId="411e762f-640d-418f-915c-27eb0e1016da" providerId="ADAL" clId="{B6763AC1-C786-4E68-908C-C5E2FA14C4DE}" dt="2026-06-08T19:50:54.023" v="3666" actId="790"/>
          <ac:spMkLst>
            <pc:docMk/>
            <pc:sldMk cId="3358119434" sldId="930"/>
            <ac:spMk id="6" creationId="{16A07375-8B41-8C48-BEEE-62B346FAA243}"/>
          </ac:spMkLst>
        </pc:spChg>
        <pc:spChg chg="mod">
          <ac:chgData name="Gemma Sides" userId="411e762f-640d-418f-915c-27eb0e1016da" providerId="ADAL" clId="{B6763AC1-C786-4E68-908C-C5E2FA14C4DE}" dt="2026-06-08T19:50:54.023" v="3666" actId="790"/>
          <ac:spMkLst>
            <pc:docMk/>
            <pc:sldMk cId="3358119434" sldId="930"/>
            <ac:spMk id="7" creationId="{5A6ACD80-330F-40B8-E731-F41E49B99227}"/>
          </ac:spMkLst>
        </pc:spChg>
        <pc:spChg chg="mod">
          <ac:chgData name="Gemma Sides" userId="411e762f-640d-418f-915c-27eb0e1016da" providerId="ADAL" clId="{B6763AC1-C786-4E68-908C-C5E2FA14C4DE}" dt="2026-06-08T19:50:54.023" v="3666" actId="790"/>
          <ac:spMkLst>
            <pc:docMk/>
            <pc:sldMk cId="3358119434" sldId="930"/>
            <ac:spMk id="8" creationId="{7C635130-7D61-025E-CE09-8581B82F6CE9}"/>
          </ac:spMkLst>
        </pc:spChg>
      </pc:sldChg>
      <pc:sldChg chg="addSp modSp mod">
        <pc:chgData name="Gemma Sides" userId="411e762f-640d-418f-915c-27eb0e1016da" providerId="ADAL" clId="{B6763AC1-C786-4E68-908C-C5E2FA14C4DE}" dt="2026-06-08T19:50:54.023" v="3666" actId="790"/>
        <pc:sldMkLst>
          <pc:docMk/>
          <pc:sldMk cId="322634857" sldId="932"/>
        </pc:sldMkLst>
        <pc:spChg chg="mod">
          <ac:chgData name="Gemma Sides" userId="411e762f-640d-418f-915c-27eb0e1016da" providerId="ADAL" clId="{B6763AC1-C786-4E68-908C-C5E2FA14C4DE}" dt="2026-06-08T19:50:54.023" v="3666" actId="790"/>
          <ac:spMkLst>
            <pc:docMk/>
            <pc:sldMk cId="322634857" sldId="932"/>
            <ac:spMk id="3" creationId="{2BDEF8FF-C890-4F75-7EED-14FCBC04A910}"/>
          </ac:spMkLst>
        </pc:spChg>
        <pc:spChg chg="mod">
          <ac:chgData name="Gemma Sides" userId="411e762f-640d-418f-915c-27eb0e1016da" providerId="ADAL" clId="{B6763AC1-C786-4E68-908C-C5E2FA14C4DE}" dt="2026-06-08T19:50:54.023" v="3666" actId="790"/>
          <ac:spMkLst>
            <pc:docMk/>
            <pc:sldMk cId="322634857" sldId="932"/>
            <ac:spMk id="5" creationId="{B50C2FCA-C854-344A-BC06-CB0459409705}"/>
          </ac:spMkLst>
        </pc:spChg>
        <pc:spChg chg="mod">
          <ac:chgData name="Gemma Sides" userId="411e762f-640d-418f-915c-27eb0e1016da" providerId="ADAL" clId="{B6763AC1-C786-4E68-908C-C5E2FA14C4DE}" dt="2026-06-08T19:50:54.023" v="3666" actId="790"/>
          <ac:spMkLst>
            <pc:docMk/>
            <pc:sldMk cId="322634857" sldId="932"/>
            <ac:spMk id="6" creationId="{965FEE5F-62DF-38B5-9876-D5E69604DFC2}"/>
          </ac:spMkLst>
        </pc:spChg>
        <pc:spChg chg="mod">
          <ac:chgData name="Gemma Sides" userId="411e762f-640d-418f-915c-27eb0e1016da" providerId="ADAL" clId="{B6763AC1-C786-4E68-908C-C5E2FA14C4DE}" dt="2026-06-08T19:50:54.023" v="3666" actId="790"/>
          <ac:spMkLst>
            <pc:docMk/>
            <pc:sldMk cId="322634857" sldId="932"/>
            <ac:spMk id="11" creationId="{AAC40018-0A44-3BFD-F307-DB387177D24B}"/>
          </ac:spMkLst>
        </pc:spChg>
        <pc:graphicFrameChg chg="mod modGraphic">
          <ac:chgData name="Gemma Sides" userId="411e762f-640d-418f-915c-27eb0e1016da" providerId="ADAL" clId="{B6763AC1-C786-4E68-908C-C5E2FA14C4DE}" dt="2026-06-08T19:50:54.023" v="3666" actId="790"/>
          <ac:graphicFrameMkLst>
            <pc:docMk/>
            <pc:sldMk cId="322634857" sldId="932"/>
            <ac:graphicFrameMk id="2" creationId="{E16C2026-13A7-B3A9-2180-592C82A52283}"/>
          </ac:graphicFrameMkLst>
        </pc:graphicFrameChg>
      </pc:sldChg>
      <pc:sldChg chg="addSp modSp mod">
        <pc:chgData name="Gemma Sides" userId="411e762f-640d-418f-915c-27eb0e1016da" providerId="ADAL" clId="{B6763AC1-C786-4E68-908C-C5E2FA14C4DE}" dt="2026-06-08T19:56:53.328" v="3986" actId="14734"/>
        <pc:sldMkLst>
          <pc:docMk/>
          <pc:sldMk cId="3652350428" sldId="933"/>
        </pc:sldMkLst>
        <pc:spChg chg="mod">
          <ac:chgData name="Gemma Sides" userId="411e762f-640d-418f-915c-27eb0e1016da" providerId="ADAL" clId="{B6763AC1-C786-4E68-908C-C5E2FA14C4DE}" dt="2026-06-08T19:50:54.023" v="3666" actId="790"/>
          <ac:spMkLst>
            <pc:docMk/>
            <pc:sldMk cId="3652350428" sldId="933"/>
            <ac:spMk id="3" creationId="{E3D89E83-4C46-CAB7-A683-90B1C5930739}"/>
          </ac:spMkLst>
        </pc:spChg>
        <pc:spChg chg="mod">
          <ac:chgData name="Gemma Sides" userId="411e762f-640d-418f-915c-27eb0e1016da" providerId="ADAL" clId="{B6763AC1-C786-4E68-908C-C5E2FA14C4DE}" dt="2026-06-08T19:50:54.023" v="3666" actId="790"/>
          <ac:spMkLst>
            <pc:docMk/>
            <pc:sldMk cId="3652350428" sldId="933"/>
            <ac:spMk id="4" creationId="{F4CD13C6-B0DD-A500-A1F3-D6CD5489C270}"/>
          </ac:spMkLst>
        </pc:spChg>
        <pc:spChg chg="mod">
          <ac:chgData name="Gemma Sides" userId="411e762f-640d-418f-915c-27eb0e1016da" providerId="ADAL" clId="{B6763AC1-C786-4E68-908C-C5E2FA14C4DE}" dt="2026-06-08T19:50:54.023" v="3666" actId="790"/>
          <ac:spMkLst>
            <pc:docMk/>
            <pc:sldMk cId="3652350428" sldId="933"/>
            <ac:spMk id="5" creationId="{BA563DCA-23EC-AA3B-D996-102CE58035C8}"/>
          </ac:spMkLst>
        </pc:spChg>
        <pc:spChg chg="mod">
          <ac:chgData name="Gemma Sides" userId="411e762f-640d-418f-915c-27eb0e1016da" providerId="ADAL" clId="{B6763AC1-C786-4E68-908C-C5E2FA14C4DE}" dt="2026-06-08T19:50:54.023" v="3666" actId="790"/>
          <ac:spMkLst>
            <pc:docMk/>
            <pc:sldMk cId="3652350428" sldId="933"/>
            <ac:spMk id="6" creationId="{8E3A337A-AC5A-EE27-D60B-EE8B7759AB46}"/>
          </ac:spMkLst>
        </pc:spChg>
        <pc:spChg chg="mod">
          <ac:chgData name="Gemma Sides" userId="411e762f-640d-418f-915c-27eb0e1016da" providerId="ADAL" clId="{B6763AC1-C786-4E68-908C-C5E2FA14C4DE}" dt="2026-06-08T19:50:54.023" v="3666" actId="790"/>
          <ac:spMkLst>
            <pc:docMk/>
            <pc:sldMk cId="3652350428" sldId="933"/>
            <ac:spMk id="8" creationId="{A5857FDB-801A-CC7E-CA28-2BD44138BCFB}"/>
          </ac:spMkLst>
        </pc:spChg>
        <pc:graphicFrameChg chg="mod modGraphic">
          <ac:chgData name="Gemma Sides" userId="411e762f-640d-418f-915c-27eb0e1016da" providerId="ADAL" clId="{B6763AC1-C786-4E68-908C-C5E2FA14C4DE}" dt="2026-06-08T19:56:53.328" v="3986" actId="14734"/>
          <ac:graphicFrameMkLst>
            <pc:docMk/>
            <pc:sldMk cId="3652350428" sldId="933"/>
            <ac:graphicFrameMk id="10" creationId="{DFC8AE66-7EDC-AA9B-B7C9-C4A5CF2D37B9}"/>
          </ac:graphicFrameMkLst>
        </pc:graphicFrameChg>
      </pc:sldChg>
      <pc:sldChg chg="addSp modSp mod">
        <pc:chgData name="Gemma Sides" userId="411e762f-640d-418f-915c-27eb0e1016da" providerId="ADAL" clId="{B6763AC1-C786-4E68-908C-C5E2FA14C4DE}" dt="2026-06-08T19:50:54.023" v="3666" actId="790"/>
        <pc:sldMkLst>
          <pc:docMk/>
          <pc:sldMk cId="2731977557" sldId="934"/>
        </pc:sldMkLst>
        <pc:spChg chg="mod">
          <ac:chgData name="Gemma Sides" userId="411e762f-640d-418f-915c-27eb0e1016da" providerId="ADAL" clId="{B6763AC1-C786-4E68-908C-C5E2FA14C4DE}" dt="2026-06-08T19:50:54.023" v="3666" actId="790"/>
          <ac:spMkLst>
            <pc:docMk/>
            <pc:sldMk cId="2731977557" sldId="934"/>
            <ac:spMk id="4" creationId="{0AC903B4-A6B3-2A00-36F3-F92A5CF3DC9B}"/>
          </ac:spMkLst>
        </pc:spChg>
        <pc:spChg chg="mod">
          <ac:chgData name="Gemma Sides" userId="411e762f-640d-418f-915c-27eb0e1016da" providerId="ADAL" clId="{B6763AC1-C786-4E68-908C-C5E2FA14C4DE}" dt="2026-06-08T19:50:54.023" v="3666" actId="790"/>
          <ac:spMkLst>
            <pc:docMk/>
            <pc:sldMk cId="2731977557" sldId="934"/>
            <ac:spMk id="5" creationId="{AEF2A1AA-7A5B-B51C-181B-F5F336CECB49}"/>
          </ac:spMkLst>
        </pc:spChg>
        <pc:spChg chg="mod">
          <ac:chgData name="Gemma Sides" userId="411e762f-640d-418f-915c-27eb0e1016da" providerId="ADAL" clId="{B6763AC1-C786-4E68-908C-C5E2FA14C4DE}" dt="2026-06-08T19:50:54.023" v="3666" actId="790"/>
          <ac:spMkLst>
            <pc:docMk/>
            <pc:sldMk cId="2731977557" sldId="934"/>
            <ac:spMk id="6" creationId="{6ABC59DA-32B3-A535-B225-0BDE9CC5D245}"/>
          </ac:spMkLst>
        </pc:spChg>
        <pc:spChg chg="mod">
          <ac:chgData name="Gemma Sides" userId="411e762f-640d-418f-915c-27eb0e1016da" providerId="ADAL" clId="{B6763AC1-C786-4E68-908C-C5E2FA14C4DE}" dt="2026-06-08T19:50:54.023" v="3666" actId="790"/>
          <ac:spMkLst>
            <pc:docMk/>
            <pc:sldMk cId="2731977557" sldId="934"/>
            <ac:spMk id="7" creationId="{724C1F9C-1EED-2E85-7F16-5BC01B1D278F}"/>
          </ac:spMkLst>
        </pc:spChg>
        <pc:spChg chg="mod">
          <ac:chgData name="Gemma Sides" userId="411e762f-640d-418f-915c-27eb0e1016da" providerId="ADAL" clId="{B6763AC1-C786-4E68-908C-C5E2FA14C4DE}" dt="2026-06-08T19:50:54.023" v="3666" actId="790"/>
          <ac:spMkLst>
            <pc:docMk/>
            <pc:sldMk cId="2731977557" sldId="934"/>
            <ac:spMk id="8" creationId="{2A4146CC-CF49-926E-C97B-AE00C828EEDF}"/>
          </ac:spMkLst>
        </pc:spChg>
      </pc:sldChg>
      <pc:sldChg chg="addSp modSp mod">
        <pc:chgData name="Gemma Sides" userId="411e762f-640d-418f-915c-27eb0e1016da" providerId="ADAL" clId="{B6763AC1-C786-4E68-908C-C5E2FA14C4DE}" dt="2026-06-08T19:50:54.023" v="3666" actId="790"/>
        <pc:sldMkLst>
          <pc:docMk/>
          <pc:sldMk cId="3818099682" sldId="935"/>
        </pc:sldMkLst>
        <pc:spChg chg="mod">
          <ac:chgData name="Gemma Sides" userId="411e762f-640d-418f-915c-27eb0e1016da" providerId="ADAL" clId="{B6763AC1-C786-4E68-908C-C5E2FA14C4DE}" dt="2026-06-08T19:50:54.023" v="3666" actId="790"/>
          <ac:spMkLst>
            <pc:docMk/>
            <pc:sldMk cId="3818099682" sldId="935"/>
            <ac:spMk id="2" creationId="{3DC28F7B-B9B3-4336-005B-F847811CE415}"/>
          </ac:spMkLst>
        </pc:spChg>
        <pc:spChg chg="mod">
          <ac:chgData name="Gemma Sides" userId="411e762f-640d-418f-915c-27eb0e1016da" providerId="ADAL" clId="{B6763AC1-C786-4E68-908C-C5E2FA14C4DE}" dt="2026-06-08T19:50:54.023" v="3666" actId="790"/>
          <ac:spMkLst>
            <pc:docMk/>
            <pc:sldMk cId="3818099682" sldId="935"/>
            <ac:spMk id="3" creationId="{D01C566A-2543-9936-3756-955A98C2FE00}"/>
          </ac:spMkLst>
        </pc:spChg>
        <pc:spChg chg="mod">
          <ac:chgData name="Gemma Sides" userId="411e762f-640d-418f-915c-27eb0e1016da" providerId="ADAL" clId="{B6763AC1-C786-4E68-908C-C5E2FA14C4DE}" dt="2026-06-08T19:50:54.023" v="3666" actId="790"/>
          <ac:spMkLst>
            <pc:docMk/>
            <pc:sldMk cId="3818099682" sldId="935"/>
            <ac:spMk id="5" creationId="{600C0E45-94D7-9DCB-2DCA-9327682A8BA9}"/>
          </ac:spMkLst>
        </pc:spChg>
        <pc:spChg chg="mod">
          <ac:chgData name="Gemma Sides" userId="411e762f-640d-418f-915c-27eb0e1016da" providerId="ADAL" clId="{B6763AC1-C786-4E68-908C-C5E2FA14C4DE}" dt="2026-06-08T19:50:54.023" v="3666" actId="790"/>
          <ac:spMkLst>
            <pc:docMk/>
            <pc:sldMk cId="3818099682" sldId="935"/>
            <ac:spMk id="6" creationId="{F85AC696-F35F-092D-97B5-CD92CD2FA3EB}"/>
          </ac:spMkLst>
        </pc:spChg>
        <pc:spChg chg="mod">
          <ac:chgData name="Gemma Sides" userId="411e762f-640d-418f-915c-27eb0e1016da" providerId="ADAL" clId="{B6763AC1-C786-4E68-908C-C5E2FA14C4DE}" dt="2026-06-08T19:50:54.023" v="3666" actId="790"/>
          <ac:spMkLst>
            <pc:docMk/>
            <pc:sldMk cId="3818099682" sldId="935"/>
            <ac:spMk id="7" creationId="{A26F6DCE-F270-2841-7EFE-D1F8467E71F8}"/>
          </ac:spMkLst>
        </pc:spChg>
        <pc:graphicFrameChg chg="modGraphic">
          <ac:chgData name="Gemma Sides" userId="411e762f-640d-418f-915c-27eb0e1016da" providerId="ADAL" clId="{B6763AC1-C786-4E68-908C-C5E2FA14C4DE}" dt="2026-06-08T19:50:54.023" v="3666" actId="790"/>
          <ac:graphicFrameMkLst>
            <pc:docMk/>
            <pc:sldMk cId="3818099682" sldId="935"/>
            <ac:graphicFrameMk id="9" creationId="{4FD4B43E-9881-B8D8-7343-19BD1755AB7B}"/>
          </ac:graphicFrameMkLst>
        </pc:graphicFrameChg>
      </pc:sldChg>
      <pc:sldChg chg="addSp modSp mod">
        <pc:chgData name="Gemma Sides" userId="411e762f-640d-418f-915c-27eb0e1016da" providerId="ADAL" clId="{B6763AC1-C786-4E68-908C-C5E2FA14C4DE}" dt="2026-06-08T19:50:54.023" v="3666" actId="790"/>
        <pc:sldMkLst>
          <pc:docMk/>
          <pc:sldMk cId="4044763209" sldId="936"/>
        </pc:sldMkLst>
        <pc:spChg chg="mod">
          <ac:chgData name="Gemma Sides" userId="411e762f-640d-418f-915c-27eb0e1016da" providerId="ADAL" clId="{B6763AC1-C786-4E68-908C-C5E2FA14C4DE}" dt="2026-06-08T19:50:54.023" v="3666" actId="790"/>
          <ac:spMkLst>
            <pc:docMk/>
            <pc:sldMk cId="4044763209" sldId="936"/>
            <ac:spMk id="4" creationId="{27193702-4741-BCF0-752B-EB5C3E096BE6}"/>
          </ac:spMkLst>
        </pc:spChg>
        <pc:spChg chg="mod">
          <ac:chgData name="Gemma Sides" userId="411e762f-640d-418f-915c-27eb0e1016da" providerId="ADAL" clId="{B6763AC1-C786-4E68-908C-C5E2FA14C4DE}" dt="2026-06-08T19:50:54.023" v="3666" actId="790"/>
          <ac:spMkLst>
            <pc:docMk/>
            <pc:sldMk cId="4044763209" sldId="936"/>
            <ac:spMk id="5" creationId="{E7FF9C4B-3C41-A374-59EF-281A576AA160}"/>
          </ac:spMkLst>
        </pc:spChg>
        <pc:spChg chg="mod">
          <ac:chgData name="Gemma Sides" userId="411e762f-640d-418f-915c-27eb0e1016da" providerId="ADAL" clId="{B6763AC1-C786-4E68-908C-C5E2FA14C4DE}" dt="2026-06-08T19:50:54.023" v="3666" actId="790"/>
          <ac:spMkLst>
            <pc:docMk/>
            <pc:sldMk cId="4044763209" sldId="936"/>
            <ac:spMk id="8" creationId="{3D3FCA1B-DE3E-BCB7-16EB-7626BC9CCBA6}"/>
          </ac:spMkLst>
        </pc:spChg>
        <pc:spChg chg="mod">
          <ac:chgData name="Gemma Sides" userId="411e762f-640d-418f-915c-27eb0e1016da" providerId="ADAL" clId="{B6763AC1-C786-4E68-908C-C5E2FA14C4DE}" dt="2026-06-08T19:50:54.023" v="3666" actId="790"/>
          <ac:spMkLst>
            <pc:docMk/>
            <pc:sldMk cId="4044763209" sldId="936"/>
            <ac:spMk id="9" creationId="{B0935C4B-F679-95EC-B0A9-564DFDD4718A}"/>
          </ac:spMkLst>
        </pc:spChg>
        <pc:spChg chg="mod">
          <ac:chgData name="Gemma Sides" userId="411e762f-640d-418f-915c-27eb0e1016da" providerId="ADAL" clId="{B6763AC1-C786-4E68-908C-C5E2FA14C4DE}" dt="2026-06-08T19:50:54.023" v="3666" actId="790"/>
          <ac:spMkLst>
            <pc:docMk/>
            <pc:sldMk cId="4044763209" sldId="936"/>
            <ac:spMk id="11" creationId="{8BD4A8AE-C759-9B6A-FD39-4EC91F0541D9}"/>
          </ac:spMkLst>
        </pc:spChg>
      </pc:sldChg>
      <pc:sldChg chg="addSp modSp mod">
        <pc:chgData name="Gemma Sides" userId="411e762f-640d-418f-915c-27eb0e1016da" providerId="ADAL" clId="{B6763AC1-C786-4E68-908C-C5E2FA14C4DE}" dt="2026-06-08T19:50:54.023" v="3666" actId="790"/>
        <pc:sldMkLst>
          <pc:docMk/>
          <pc:sldMk cId="2017392035" sldId="937"/>
        </pc:sldMkLst>
        <pc:spChg chg="mod">
          <ac:chgData name="Gemma Sides" userId="411e762f-640d-418f-915c-27eb0e1016da" providerId="ADAL" clId="{B6763AC1-C786-4E68-908C-C5E2FA14C4DE}" dt="2026-06-08T19:50:54.023" v="3666" actId="790"/>
          <ac:spMkLst>
            <pc:docMk/>
            <pc:sldMk cId="2017392035" sldId="937"/>
            <ac:spMk id="3" creationId="{8268FC5B-1253-EAD9-3314-E0687F3ECA55}"/>
          </ac:spMkLst>
        </pc:spChg>
        <pc:spChg chg="mod">
          <ac:chgData name="Gemma Sides" userId="411e762f-640d-418f-915c-27eb0e1016da" providerId="ADAL" clId="{B6763AC1-C786-4E68-908C-C5E2FA14C4DE}" dt="2026-06-08T19:50:54.023" v="3666" actId="790"/>
          <ac:spMkLst>
            <pc:docMk/>
            <pc:sldMk cId="2017392035" sldId="937"/>
            <ac:spMk id="4" creationId="{5797665E-5257-7FD3-C7DD-158645CF86AD}"/>
          </ac:spMkLst>
        </pc:spChg>
        <pc:spChg chg="mod">
          <ac:chgData name="Gemma Sides" userId="411e762f-640d-418f-915c-27eb0e1016da" providerId="ADAL" clId="{B6763AC1-C786-4E68-908C-C5E2FA14C4DE}" dt="2026-06-08T19:50:54.023" v="3666" actId="790"/>
          <ac:spMkLst>
            <pc:docMk/>
            <pc:sldMk cId="2017392035" sldId="937"/>
            <ac:spMk id="5" creationId="{24F1D4BD-3B03-4408-5427-4ED360BEB557}"/>
          </ac:spMkLst>
        </pc:spChg>
        <pc:spChg chg="mod">
          <ac:chgData name="Gemma Sides" userId="411e762f-640d-418f-915c-27eb0e1016da" providerId="ADAL" clId="{B6763AC1-C786-4E68-908C-C5E2FA14C4DE}" dt="2026-06-08T19:50:54.023" v="3666" actId="790"/>
          <ac:spMkLst>
            <pc:docMk/>
            <pc:sldMk cId="2017392035" sldId="937"/>
            <ac:spMk id="9" creationId="{55EB99C4-23A3-8D4E-AE0C-6D23E6D21EF6}"/>
          </ac:spMkLst>
        </pc:spChg>
        <pc:spChg chg="mod">
          <ac:chgData name="Gemma Sides" userId="411e762f-640d-418f-915c-27eb0e1016da" providerId="ADAL" clId="{B6763AC1-C786-4E68-908C-C5E2FA14C4DE}" dt="2026-06-08T19:50:54.023" v="3666" actId="790"/>
          <ac:spMkLst>
            <pc:docMk/>
            <pc:sldMk cId="2017392035" sldId="937"/>
            <ac:spMk id="11" creationId="{80C186B9-3980-2FF1-1311-96351696600D}"/>
          </ac:spMkLst>
        </pc:spChg>
      </pc:sldChg>
      <pc:sldChg chg="addSp modSp mod">
        <pc:chgData name="Gemma Sides" userId="411e762f-640d-418f-915c-27eb0e1016da" providerId="ADAL" clId="{B6763AC1-C786-4E68-908C-C5E2FA14C4DE}" dt="2026-06-08T19:53:34.086" v="3800" actId="6549"/>
        <pc:sldMkLst>
          <pc:docMk/>
          <pc:sldMk cId="2965503282" sldId="938"/>
        </pc:sldMkLst>
        <pc:spChg chg="mod">
          <ac:chgData name="Gemma Sides" userId="411e762f-640d-418f-915c-27eb0e1016da" providerId="ADAL" clId="{B6763AC1-C786-4E68-908C-C5E2FA14C4DE}" dt="2026-06-08T19:50:54.023" v="3666" actId="790"/>
          <ac:spMkLst>
            <pc:docMk/>
            <pc:sldMk cId="2965503282" sldId="938"/>
            <ac:spMk id="3" creationId="{2BDEF8FF-C890-4F75-7EED-14FCBC04A910}"/>
          </ac:spMkLst>
        </pc:spChg>
        <pc:spChg chg="mod">
          <ac:chgData name="Gemma Sides" userId="411e762f-640d-418f-915c-27eb0e1016da" providerId="ADAL" clId="{B6763AC1-C786-4E68-908C-C5E2FA14C4DE}" dt="2026-06-08T19:50:54.023" v="3666" actId="790"/>
          <ac:spMkLst>
            <pc:docMk/>
            <pc:sldMk cId="2965503282" sldId="938"/>
            <ac:spMk id="5" creationId="{B1A132B1-CC1D-2B90-5815-D1A801130BC6}"/>
          </ac:spMkLst>
        </pc:spChg>
        <pc:spChg chg="mod">
          <ac:chgData name="Gemma Sides" userId="411e762f-640d-418f-915c-27eb0e1016da" providerId="ADAL" clId="{B6763AC1-C786-4E68-908C-C5E2FA14C4DE}" dt="2026-06-08T19:50:54.023" v="3666" actId="790"/>
          <ac:spMkLst>
            <pc:docMk/>
            <pc:sldMk cId="2965503282" sldId="938"/>
            <ac:spMk id="6" creationId="{FC5A8604-2392-5C93-28B5-B82BADC2579F}"/>
          </ac:spMkLst>
        </pc:spChg>
        <pc:spChg chg="mod">
          <ac:chgData name="Gemma Sides" userId="411e762f-640d-418f-915c-27eb0e1016da" providerId="ADAL" clId="{B6763AC1-C786-4E68-908C-C5E2FA14C4DE}" dt="2026-06-08T19:50:54.023" v="3666" actId="790"/>
          <ac:spMkLst>
            <pc:docMk/>
            <pc:sldMk cId="2965503282" sldId="938"/>
            <ac:spMk id="11" creationId="{AAC40018-0A44-3BFD-F307-DB387177D24B}"/>
          </ac:spMkLst>
        </pc:spChg>
        <pc:graphicFrameChg chg="modGraphic">
          <ac:chgData name="Gemma Sides" userId="411e762f-640d-418f-915c-27eb0e1016da" providerId="ADAL" clId="{B6763AC1-C786-4E68-908C-C5E2FA14C4DE}" dt="2026-06-08T19:53:34.086" v="3800" actId="6549"/>
          <ac:graphicFrameMkLst>
            <pc:docMk/>
            <pc:sldMk cId="2965503282" sldId="938"/>
            <ac:graphicFrameMk id="2" creationId="{E16C2026-13A7-B3A9-2180-592C82A52283}"/>
          </ac:graphicFrameMkLst>
        </pc:graphicFrameChg>
      </pc:sldChg>
      <pc:sldChg chg="addSp modSp mod">
        <pc:chgData name="Gemma Sides" userId="411e762f-640d-418f-915c-27eb0e1016da" providerId="ADAL" clId="{B6763AC1-C786-4E68-908C-C5E2FA14C4DE}" dt="2026-06-08T19:55:16.382" v="3955" actId="20577"/>
        <pc:sldMkLst>
          <pc:docMk/>
          <pc:sldMk cId="2054688424" sldId="939"/>
        </pc:sldMkLst>
        <pc:spChg chg="mod">
          <ac:chgData name="Gemma Sides" userId="411e762f-640d-418f-915c-27eb0e1016da" providerId="ADAL" clId="{B6763AC1-C786-4E68-908C-C5E2FA14C4DE}" dt="2026-06-08T19:50:54.023" v="3666" actId="790"/>
          <ac:spMkLst>
            <pc:docMk/>
            <pc:sldMk cId="2054688424" sldId="939"/>
            <ac:spMk id="3" creationId="{2BDEF8FF-C890-4F75-7EED-14FCBC04A910}"/>
          </ac:spMkLst>
        </pc:spChg>
        <pc:spChg chg="mod">
          <ac:chgData name="Gemma Sides" userId="411e762f-640d-418f-915c-27eb0e1016da" providerId="ADAL" clId="{B6763AC1-C786-4E68-908C-C5E2FA14C4DE}" dt="2026-06-08T19:50:54.023" v="3666" actId="790"/>
          <ac:spMkLst>
            <pc:docMk/>
            <pc:sldMk cId="2054688424" sldId="939"/>
            <ac:spMk id="5" creationId="{7B587D26-331D-8DC1-0898-877DCAD24C78}"/>
          </ac:spMkLst>
        </pc:spChg>
        <pc:spChg chg="mod">
          <ac:chgData name="Gemma Sides" userId="411e762f-640d-418f-915c-27eb0e1016da" providerId="ADAL" clId="{B6763AC1-C786-4E68-908C-C5E2FA14C4DE}" dt="2026-06-08T19:50:54.023" v="3666" actId="790"/>
          <ac:spMkLst>
            <pc:docMk/>
            <pc:sldMk cId="2054688424" sldId="939"/>
            <ac:spMk id="6" creationId="{F48DFB18-E1D4-2BB0-C494-731D2D3B3228}"/>
          </ac:spMkLst>
        </pc:spChg>
        <pc:spChg chg="mod">
          <ac:chgData name="Gemma Sides" userId="411e762f-640d-418f-915c-27eb0e1016da" providerId="ADAL" clId="{B6763AC1-C786-4E68-908C-C5E2FA14C4DE}" dt="2026-06-08T19:50:54.023" v="3666" actId="790"/>
          <ac:spMkLst>
            <pc:docMk/>
            <pc:sldMk cId="2054688424" sldId="939"/>
            <ac:spMk id="11" creationId="{AAC40018-0A44-3BFD-F307-DB387177D24B}"/>
          </ac:spMkLst>
        </pc:spChg>
        <pc:graphicFrameChg chg="mod modGraphic">
          <ac:chgData name="Gemma Sides" userId="411e762f-640d-418f-915c-27eb0e1016da" providerId="ADAL" clId="{B6763AC1-C786-4E68-908C-C5E2FA14C4DE}" dt="2026-06-08T19:55:16.382" v="3955" actId="20577"/>
          <ac:graphicFrameMkLst>
            <pc:docMk/>
            <pc:sldMk cId="2054688424" sldId="939"/>
            <ac:graphicFrameMk id="2" creationId="{E16C2026-13A7-B3A9-2180-592C82A52283}"/>
          </ac:graphicFrameMkLst>
        </pc:graphicFrameChg>
      </pc:sldChg>
      <pc:sldChg chg="addSp modSp mod">
        <pc:chgData name="Gemma Sides" userId="411e762f-640d-418f-915c-27eb0e1016da" providerId="ADAL" clId="{B6763AC1-C786-4E68-908C-C5E2FA14C4DE}" dt="2026-06-08T19:55:52.204" v="3977" actId="20577"/>
        <pc:sldMkLst>
          <pc:docMk/>
          <pc:sldMk cId="2730795004" sldId="940"/>
        </pc:sldMkLst>
        <pc:spChg chg="mod">
          <ac:chgData name="Gemma Sides" userId="411e762f-640d-418f-915c-27eb0e1016da" providerId="ADAL" clId="{B6763AC1-C786-4E68-908C-C5E2FA14C4DE}" dt="2026-06-08T19:50:54.023" v="3666" actId="790"/>
          <ac:spMkLst>
            <pc:docMk/>
            <pc:sldMk cId="2730795004" sldId="940"/>
            <ac:spMk id="3" creationId="{2BDEF8FF-C890-4F75-7EED-14FCBC04A910}"/>
          </ac:spMkLst>
        </pc:spChg>
        <pc:spChg chg="mod">
          <ac:chgData name="Gemma Sides" userId="411e762f-640d-418f-915c-27eb0e1016da" providerId="ADAL" clId="{B6763AC1-C786-4E68-908C-C5E2FA14C4DE}" dt="2026-06-08T19:50:54.023" v="3666" actId="790"/>
          <ac:spMkLst>
            <pc:docMk/>
            <pc:sldMk cId="2730795004" sldId="940"/>
            <ac:spMk id="5" creationId="{7E67A7AF-4F46-24B0-A2BB-BF7A4035198C}"/>
          </ac:spMkLst>
        </pc:spChg>
        <pc:spChg chg="mod">
          <ac:chgData name="Gemma Sides" userId="411e762f-640d-418f-915c-27eb0e1016da" providerId="ADAL" clId="{B6763AC1-C786-4E68-908C-C5E2FA14C4DE}" dt="2026-06-08T19:50:54.023" v="3666" actId="790"/>
          <ac:spMkLst>
            <pc:docMk/>
            <pc:sldMk cId="2730795004" sldId="940"/>
            <ac:spMk id="6" creationId="{F10D8025-5D42-FB21-9D1D-9658B80C10A8}"/>
          </ac:spMkLst>
        </pc:spChg>
        <pc:spChg chg="mod">
          <ac:chgData name="Gemma Sides" userId="411e762f-640d-418f-915c-27eb0e1016da" providerId="ADAL" clId="{B6763AC1-C786-4E68-908C-C5E2FA14C4DE}" dt="2026-06-08T19:50:54.023" v="3666" actId="790"/>
          <ac:spMkLst>
            <pc:docMk/>
            <pc:sldMk cId="2730795004" sldId="940"/>
            <ac:spMk id="11" creationId="{AAC40018-0A44-3BFD-F307-DB387177D24B}"/>
          </ac:spMkLst>
        </pc:spChg>
        <pc:graphicFrameChg chg="modGraphic">
          <ac:chgData name="Gemma Sides" userId="411e762f-640d-418f-915c-27eb0e1016da" providerId="ADAL" clId="{B6763AC1-C786-4E68-908C-C5E2FA14C4DE}" dt="2026-06-08T19:55:52.204" v="3977" actId="20577"/>
          <ac:graphicFrameMkLst>
            <pc:docMk/>
            <pc:sldMk cId="2730795004" sldId="940"/>
            <ac:graphicFrameMk id="2" creationId="{E16C2026-13A7-B3A9-2180-592C82A52283}"/>
          </ac:graphicFrameMkLst>
        </pc:graphicFrameChg>
      </pc:sldChg>
      <pc:sldChg chg="modSp add mod">
        <pc:chgData name="Gemma Sides" userId="411e762f-640d-418f-915c-27eb0e1016da" providerId="ADAL" clId="{B6763AC1-C786-4E68-908C-C5E2FA14C4DE}" dt="2026-06-08T19:50:54.023" v="3666" actId="790"/>
        <pc:sldMkLst>
          <pc:docMk/>
          <pc:sldMk cId="2352347256" sldId="941"/>
        </pc:sldMkLst>
        <pc:spChg chg="mod">
          <ac:chgData name="Gemma Sides" userId="411e762f-640d-418f-915c-27eb0e1016da" providerId="ADAL" clId="{B6763AC1-C786-4E68-908C-C5E2FA14C4DE}" dt="2026-06-08T19:50:54.023" v="3666" actId="790"/>
          <ac:spMkLst>
            <pc:docMk/>
            <pc:sldMk cId="2352347256" sldId="941"/>
            <ac:spMk id="4" creationId="{89264FE2-7468-EDD2-FD85-7247635310EB}"/>
          </ac:spMkLst>
        </pc:spChg>
        <pc:spChg chg="mod">
          <ac:chgData name="Gemma Sides" userId="411e762f-640d-418f-915c-27eb0e1016da" providerId="ADAL" clId="{B6763AC1-C786-4E68-908C-C5E2FA14C4DE}" dt="2026-06-08T19:50:54.023" v="3666" actId="790"/>
          <ac:spMkLst>
            <pc:docMk/>
            <pc:sldMk cId="2352347256" sldId="941"/>
            <ac:spMk id="5" creationId="{2E119E5E-F69C-8612-6476-3FA626374A33}"/>
          </ac:spMkLst>
        </pc:spChg>
        <pc:spChg chg="mod">
          <ac:chgData name="Gemma Sides" userId="411e762f-640d-418f-915c-27eb0e1016da" providerId="ADAL" clId="{B6763AC1-C786-4E68-908C-C5E2FA14C4DE}" dt="2026-06-08T19:50:54.023" v="3666" actId="790"/>
          <ac:spMkLst>
            <pc:docMk/>
            <pc:sldMk cId="2352347256" sldId="941"/>
            <ac:spMk id="6" creationId="{3585FE92-206E-81F9-5010-57045F66A753}"/>
          </ac:spMkLst>
        </pc:spChg>
        <pc:spChg chg="mod">
          <ac:chgData name="Gemma Sides" userId="411e762f-640d-418f-915c-27eb0e1016da" providerId="ADAL" clId="{B6763AC1-C786-4E68-908C-C5E2FA14C4DE}" dt="2026-06-08T19:50:54.023" v="3666" actId="790"/>
          <ac:spMkLst>
            <pc:docMk/>
            <pc:sldMk cId="2352347256" sldId="941"/>
            <ac:spMk id="13" creationId="{5A451F4F-B8B7-AFDE-FAB5-AB1B88058A3B}"/>
          </ac:spMkLst>
        </pc:spChg>
        <pc:spChg chg="mod">
          <ac:chgData name="Gemma Sides" userId="411e762f-640d-418f-915c-27eb0e1016da" providerId="ADAL" clId="{B6763AC1-C786-4E68-908C-C5E2FA14C4DE}" dt="2026-06-08T19:50:54.023" v="3666" actId="790"/>
          <ac:spMkLst>
            <pc:docMk/>
            <pc:sldMk cId="2352347256" sldId="941"/>
            <ac:spMk id="14" creationId="{F445B6FB-923D-23DB-CB14-A1FE2C7D993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2112" tIns="46055" rIns="92112" bIns="46055" rtlCol="0"/>
          <a:lstStyle>
            <a:lvl1pPr algn="l">
              <a:defRPr sz="1200"/>
            </a:lvl1pPr>
          </a:lstStyle>
          <a:p>
            <a:endParaRPr lang="en-AU"/>
          </a:p>
        </p:txBody>
      </p:sp>
      <p:sp>
        <p:nvSpPr>
          <p:cNvPr id="3" name="Date Placeholder 2"/>
          <p:cNvSpPr>
            <a:spLocks noGrp="1"/>
          </p:cNvSpPr>
          <p:nvPr>
            <p:ph type="dt" sz="quarter" idx="1"/>
          </p:nvPr>
        </p:nvSpPr>
        <p:spPr>
          <a:xfrm>
            <a:off x="3850444" y="0"/>
            <a:ext cx="2945659" cy="498056"/>
          </a:xfrm>
          <a:prstGeom prst="rect">
            <a:avLst/>
          </a:prstGeom>
        </p:spPr>
        <p:txBody>
          <a:bodyPr vert="horz" lIns="92112" tIns="46055" rIns="92112" bIns="46055" rtlCol="0"/>
          <a:lstStyle>
            <a:lvl1pPr algn="r">
              <a:defRPr sz="1200"/>
            </a:lvl1pPr>
          </a:lstStyle>
          <a:p>
            <a:fld id="{993ACEF4-98F0-482A-95F7-0DBA79DF873A}" type="datetimeFigureOut">
              <a:rPr lang="en-AU" smtClean="0"/>
              <a:t>9/06/2026</a:t>
            </a:fld>
            <a:endParaRPr lang="en-AU"/>
          </a:p>
        </p:txBody>
      </p:sp>
      <p:sp>
        <p:nvSpPr>
          <p:cNvPr id="4" name="Footer Placeholder 3"/>
          <p:cNvSpPr>
            <a:spLocks noGrp="1"/>
          </p:cNvSpPr>
          <p:nvPr>
            <p:ph type="ftr" sz="quarter" idx="2"/>
          </p:nvPr>
        </p:nvSpPr>
        <p:spPr>
          <a:xfrm>
            <a:off x="2" y="9428586"/>
            <a:ext cx="2945659" cy="498056"/>
          </a:xfrm>
          <a:prstGeom prst="rect">
            <a:avLst/>
          </a:prstGeom>
        </p:spPr>
        <p:txBody>
          <a:bodyPr vert="horz" lIns="92112" tIns="46055" rIns="92112" bIns="46055" rtlCol="0" anchor="b"/>
          <a:lstStyle>
            <a:lvl1pPr algn="l">
              <a:defRPr sz="1200"/>
            </a:lvl1pPr>
          </a:lstStyle>
          <a:p>
            <a:endParaRPr lang="en-AU"/>
          </a:p>
        </p:txBody>
      </p:sp>
      <p:sp>
        <p:nvSpPr>
          <p:cNvPr id="5" name="Slide Number Placeholder 4"/>
          <p:cNvSpPr>
            <a:spLocks noGrp="1"/>
          </p:cNvSpPr>
          <p:nvPr>
            <p:ph type="sldNum" sz="quarter" idx="3"/>
          </p:nvPr>
        </p:nvSpPr>
        <p:spPr>
          <a:xfrm>
            <a:off x="3850444" y="9428586"/>
            <a:ext cx="2945659" cy="498056"/>
          </a:xfrm>
          <a:prstGeom prst="rect">
            <a:avLst/>
          </a:prstGeom>
        </p:spPr>
        <p:txBody>
          <a:bodyPr vert="horz" lIns="92112" tIns="46055" rIns="92112" bIns="46055" rtlCol="0" anchor="b"/>
          <a:lstStyle>
            <a:lvl1pPr algn="r">
              <a:defRPr sz="1200"/>
            </a:lvl1pPr>
          </a:lstStyle>
          <a:p>
            <a:fld id="{E79C1724-3977-4071-9E75-38465F9466EB}" type="slidenum">
              <a:rPr lang="en-AU" smtClean="0"/>
              <a:t>‹#›</a:t>
            </a:fld>
            <a:endParaRPr lang="en-AU"/>
          </a:p>
        </p:txBody>
      </p:sp>
    </p:spTree>
    <p:extLst>
      <p:ext uri="{BB962C8B-B14F-4D97-AF65-F5344CB8AC3E}">
        <p14:creationId xmlns:p14="http://schemas.microsoft.com/office/powerpoint/2010/main" val="22264983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2112" tIns="46055" rIns="92112" bIns="46055" rtlCol="0"/>
          <a:lstStyle>
            <a:lvl1pPr algn="l">
              <a:defRPr sz="1200"/>
            </a:lvl1pPr>
          </a:lstStyle>
          <a:p>
            <a:endParaRPr lang="en-AU"/>
          </a:p>
        </p:txBody>
      </p:sp>
      <p:sp>
        <p:nvSpPr>
          <p:cNvPr id="3" name="Date Placeholder 2"/>
          <p:cNvSpPr>
            <a:spLocks noGrp="1"/>
          </p:cNvSpPr>
          <p:nvPr>
            <p:ph type="dt" idx="1"/>
          </p:nvPr>
        </p:nvSpPr>
        <p:spPr>
          <a:xfrm>
            <a:off x="3850444" y="0"/>
            <a:ext cx="2945659" cy="498056"/>
          </a:xfrm>
          <a:prstGeom prst="rect">
            <a:avLst/>
          </a:prstGeom>
        </p:spPr>
        <p:txBody>
          <a:bodyPr vert="horz" lIns="92112" tIns="46055" rIns="92112" bIns="46055" rtlCol="0"/>
          <a:lstStyle>
            <a:lvl1pPr algn="r">
              <a:defRPr sz="1200"/>
            </a:lvl1pPr>
          </a:lstStyle>
          <a:p>
            <a:fld id="{C186B349-DE61-4D33-A185-AD22F318119D}" type="datetimeFigureOut">
              <a:rPr lang="en-AU" smtClean="0"/>
              <a:t>8/06/2026</a:t>
            </a:fld>
            <a:endParaRPr lang="en-AU"/>
          </a:p>
        </p:txBody>
      </p:sp>
      <p:sp>
        <p:nvSpPr>
          <p:cNvPr id="4" name="Slide Image Placeholder 3"/>
          <p:cNvSpPr>
            <a:spLocks noGrp="1" noRot="1" noChangeAspect="1"/>
          </p:cNvSpPr>
          <p:nvPr>
            <p:ph type="sldImg" idx="2"/>
          </p:nvPr>
        </p:nvSpPr>
        <p:spPr>
          <a:xfrm>
            <a:off x="423863" y="1243013"/>
            <a:ext cx="5951537" cy="3348037"/>
          </a:xfrm>
          <a:prstGeom prst="rect">
            <a:avLst/>
          </a:prstGeom>
          <a:noFill/>
          <a:ln w="12700">
            <a:solidFill>
              <a:prstClr val="black"/>
            </a:solidFill>
          </a:ln>
        </p:spPr>
        <p:txBody>
          <a:bodyPr vert="horz" lIns="92112" tIns="46055" rIns="92112" bIns="46055" rtlCol="0" anchor="ctr"/>
          <a:lstStyle/>
          <a:p>
            <a:endParaRPr lang="en-AU"/>
          </a:p>
        </p:txBody>
      </p:sp>
      <p:sp>
        <p:nvSpPr>
          <p:cNvPr id="5" name="Notes Placeholder 4"/>
          <p:cNvSpPr>
            <a:spLocks noGrp="1"/>
          </p:cNvSpPr>
          <p:nvPr>
            <p:ph type="body" sz="quarter" idx="3"/>
          </p:nvPr>
        </p:nvSpPr>
        <p:spPr>
          <a:xfrm>
            <a:off x="679768" y="4777195"/>
            <a:ext cx="5438140" cy="3908614"/>
          </a:xfrm>
          <a:prstGeom prst="rect">
            <a:avLst/>
          </a:prstGeom>
        </p:spPr>
        <p:txBody>
          <a:bodyPr vert="horz" lIns="92112" tIns="46055" rIns="92112" bIns="4605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2" y="9428586"/>
            <a:ext cx="2945659" cy="498056"/>
          </a:xfrm>
          <a:prstGeom prst="rect">
            <a:avLst/>
          </a:prstGeom>
        </p:spPr>
        <p:txBody>
          <a:bodyPr vert="horz" lIns="92112" tIns="46055" rIns="92112" bIns="46055" rtlCol="0" anchor="b"/>
          <a:lstStyle>
            <a:lvl1pPr algn="l">
              <a:defRPr sz="1200"/>
            </a:lvl1pPr>
          </a:lstStyle>
          <a:p>
            <a:endParaRPr lang="en-AU"/>
          </a:p>
        </p:txBody>
      </p:sp>
      <p:sp>
        <p:nvSpPr>
          <p:cNvPr id="7" name="Slide Number Placeholder 6"/>
          <p:cNvSpPr>
            <a:spLocks noGrp="1"/>
          </p:cNvSpPr>
          <p:nvPr>
            <p:ph type="sldNum" sz="quarter" idx="5"/>
          </p:nvPr>
        </p:nvSpPr>
        <p:spPr>
          <a:xfrm>
            <a:off x="3850444" y="9428586"/>
            <a:ext cx="2945659" cy="498056"/>
          </a:xfrm>
          <a:prstGeom prst="rect">
            <a:avLst/>
          </a:prstGeom>
        </p:spPr>
        <p:txBody>
          <a:bodyPr vert="horz" lIns="92112" tIns="46055" rIns="92112" bIns="46055" rtlCol="0" anchor="b"/>
          <a:lstStyle>
            <a:lvl1pPr algn="r">
              <a:defRPr sz="1200"/>
            </a:lvl1pPr>
          </a:lstStyle>
          <a:p>
            <a:fld id="{6487CD59-86AD-48ED-BB71-7D5257F79CC6}" type="slidenum">
              <a:rPr lang="en-AU" smtClean="0"/>
              <a:t>‹#›</a:t>
            </a:fld>
            <a:endParaRPr lang="en-AU"/>
          </a:p>
        </p:txBody>
      </p:sp>
    </p:spTree>
    <p:extLst>
      <p:ext uri="{BB962C8B-B14F-4D97-AF65-F5344CB8AC3E}">
        <p14:creationId xmlns:p14="http://schemas.microsoft.com/office/powerpoint/2010/main" val="77858935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487CD59-86AD-48ED-BB71-7D5257F79CC6}" type="slidenum">
              <a:rPr lang="en-AU" smtClean="0"/>
              <a:t>1</a:t>
            </a:fld>
            <a:endParaRPr lang="en-AU"/>
          </a:p>
        </p:txBody>
      </p:sp>
    </p:spTree>
    <p:extLst>
      <p:ext uri="{BB962C8B-B14F-4D97-AF65-F5344CB8AC3E}">
        <p14:creationId xmlns:p14="http://schemas.microsoft.com/office/powerpoint/2010/main" val="2070922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0EE2F1-FF08-40CE-AC2E-4E3D86A79147}" type="slidenum">
              <a:rPr kumimoji="0" lang="en-NZ" sz="17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NZ" sz="17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86628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6487CD59-86AD-48ED-BB71-7D5257F79CC6}" type="slidenum">
              <a:rPr lang="en-AU" smtClean="0"/>
              <a:t>23</a:t>
            </a:fld>
            <a:endParaRPr lang="en-AU"/>
          </a:p>
        </p:txBody>
      </p:sp>
    </p:spTree>
    <p:extLst>
      <p:ext uri="{BB962C8B-B14F-4D97-AF65-F5344CB8AC3E}">
        <p14:creationId xmlns:p14="http://schemas.microsoft.com/office/powerpoint/2010/main" val="36186173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Sub_Head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01055CF-221F-1A40-8A60-4B693A3EC876}"/>
              </a:ext>
            </a:extLst>
          </p:cNvPr>
          <p:cNvSpPr/>
          <p:nvPr userDrawn="1"/>
        </p:nvSpPr>
        <p:spPr>
          <a:xfrm>
            <a:off x="0" y="0"/>
            <a:ext cx="56287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E54D6F"/>
              </a:solidFill>
              <a:effectLst/>
              <a:uLnTx/>
              <a:uFillTx/>
              <a:latin typeface="Calibri" panose="020F0502020204030204"/>
              <a:ea typeface="+mn-ea"/>
              <a:cs typeface="+mn-cs"/>
            </a:endParaRPr>
          </a:p>
        </p:txBody>
      </p:sp>
      <p:sp>
        <p:nvSpPr>
          <p:cNvPr id="9" name="Text Placeholder 2">
            <a:extLst>
              <a:ext uri="{FF2B5EF4-FFF2-40B4-BE49-F238E27FC236}">
                <a16:creationId xmlns:a16="http://schemas.microsoft.com/office/drawing/2014/main" id="{16E5630C-B6E9-4CFE-9583-2DA08796BBE5}"/>
              </a:ext>
            </a:extLst>
          </p:cNvPr>
          <p:cNvSpPr>
            <a:spLocks noGrp="1"/>
          </p:cNvSpPr>
          <p:nvPr>
            <p:ph idx="12" hasCustomPrompt="1"/>
          </p:nvPr>
        </p:nvSpPr>
        <p:spPr>
          <a:xfrm>
            <a:off x="6290999" y="1591767"/>
            <a:ext cx="5255723" cy="343235"/>
          </a:xfrm>
          <a:prstGeom prst="rect">
            <a:avLst/>
          </a:prstGeom>
        </p:spPr>
        <p:txBody>
          <a:bodyPr vert="horz" wrap="square" lIns="91440" tIns="45720" rIns="91440" bIns="45720" rtlCol="0" anchor="t">
            <a:spAutoFit/>
          </a:bodyPr>
          <a:lstStyle>
            <a:lvl1pPr marL="0" indent="0" algn="l">
              <a:buNone/>
              <a:defRPr lang="en-GB" sz="1800" b="1" kern="1200" dirty="0">
                <a:solidFill>
                  <a:schemeClr val="accent3"/>
                </a:solidFill>
                <a:latin typeface="+mn-lt"/>
                <a:ea typeface="+mn-ea"/>
                <a:cs typeface="+mn-cs"/>
              </a:defRPr>
            </a:lvl1pPr>
            <a:lvl2pPr>
              <a:defRPr sz="675" b="1">
                <a:latin typeface="Moderat Light Italic" pitchFamily="2" charset="77"/>
              </a:defRPr>
            </a:lvl2pPr>
            <a:lvl3pPr>
              <a:defRPr sz="563">
                <a:latin typeface="Moderat Light Italic" pitchFamily="2" charset="77"/>
              </a:defRPr>
            </a:lvl3pPr>
            <a:lvl4pPr>
              <a:defRPr sz="900">
                <a:latin typeface="Moderat Light Italic" pitchFamily="2" charset="77"/>
              </a:defRPr>
            </a:lvl4pPr>
            <a:lvl5pPr>
              <a:defRPr sz="900">
                <a:latin typeface="Moderat Light Italic" pitchFamily="2" charset="77"/>
              </a:defRPr>
            </a:lvl5pPr>
          </a:lstStyle>
          <a:p>
            <a:pPr marL="0" lvl="0" indent="0" algn="l" defTabSz="914400" rtl="0" eaLnBrk="1" latinLnBrk="0" hangingPunct="1">
              <a:lnSpc>
                <a:spcPct val="90000"/>
              </a:lnSpc>
              <a:spcBef>
                <a:spcPts val="1000"/>
              </a:spcBef>
              <a:buFont typeface="Arial" panose="020B0604020202020204" pitchFamily="34" charset="0"/>
              <a:buNone/>
            </a:pPr>
            <a:r>
              <a:rPr lang="en-GB"/>
              <a:t>Click to edit master text styles</a:t>
            </a:r>
          </a:p>
        </p:txBody>
      </p:sp>
      <p:sp>
        <p:nvSpPr>
          <p:cNvPr id="10" name="Text Placeholder 2">
            <a:extLst>
              <a:ext uri="{FF2B5EF4-FFF2-40B4-BE49-F238E27FC236}">
                <a16:creationId xmlns:a16="http://schemas.microsoft.com/office/drawing/2014/main" id="{C76F35B4-36D5-44B6-9CEF-1C0CA06FAAB6}"/>
              </a:ext>
            </a:extLst>
          </p:cNvPr>
          <p:cNvSpPr>
            <a:spLocks noGrp="1"/>
          </p:cNvSpPr>
          <p:nvPr>
            <p:ph idx="13" hasCustomPrompt="1"/>
          </p:nvPr>
        </p:nvSpPr>
        <p:spPr>
          <a:xfrm>
            <a:off x="6290999" y="2146465"/>
            <a:ext cx="5255723" cy="3119768"/>
          </a:xfrm>
          <a:prstGeom prst="rect">
            <a:avLst/>
          </a:prstGeom>
        </p:spPr>
        <p:txBody>
          <a:bodyPr vert="horz" lIns="91440" tIns="45720" rIns="91440" bIns="45720" rtlCol="0">
            <a:noAutofit/>
          </a:bodyPr>
          <a:lstStyle>
            <a:lvl1pPr marL="0" indent="0" algn="l">
              <a:buNone/>
              <a:defRPr sz="1600" b="0">
                <a:solidFill>
                  <a:schemeClr val="tx1"/>
                </a:solidFill>
                <a:latin typeface="+mn-lt"/>
              </a:defRPr>
            </a:lvl1pPr>
            <a:lvl2pPr>
              <a:defRPr sz="675" b="1">
                <a:latin typeface="Moderat Light Italic" pitchFamily="2" charset="77"/>
              </a:defRPr>
            </a:lvl2pPr>
            <a:lvl3pPr>
              <a:defRPr sz="563">
                <a:latin typeface="Moderat Light Italic" pitchFamily="2" charset="77"/>
              </a:defRPr>
            </a:lvl3pPr>
            <a:lvl4pPr>
              <a:defRPr sz="900">
                <a:latin typeface="Moderat Light Italic" pitchFamily="2" charset="77"/>
              </a:defRPr>
            </a:lvl4pPr>
            <a:lvl5pPr>
              <a:defRPr sz="900">
                <a:latin typeface="Moderat Light Italic" pitchFamily="2" charset="77"/>
              </a:defRPr>
            </a:lvl5pPr>
          </a:lstStyle>
          <a:p>
            <a:pPr lvl="0"/>
            <a:r>
              <a:rPr lang="en-GB"/>
              <a:t>Click to edit master text styles</a:t>
            </a:r>
          </a:p>
        </p:txBody>
      </p:sp>
      <p:sp>
        <p:nvSpPr>
          <p:cNvPr id="3" name="TextBox 2">
            <a:extLst>
              <a:ext uri="{FF2B5EF4-FFF2-40B4-BE49-F238E27FC236}">
                <a16:creationId xmlns:a16="http://schemas.microsoft.com/office/drawing/2014/main" id="{45ADF740-63AA-D120-24C8-37380A641B7B}"/>
              </a:ext>
            </a:extLst>
          </p:cNvPr>
          <p:cNvSpPr txBox="1"/>
          <p:nvPr userDrawn="1"/>
        </p:nvSpPr>
        <p:spPr>
          <a:xfrm>
            <a:off x="8802113" y="6422518"/>
            <a:ext cx="3029889" cy="215444"/>
          </a:xfrm>
          <a:prstGeom prst="rect">
            <a:avLst/>
          </a:prstGeom>
          <a:noFill/>
        </p:spPr>
        <p:txBody>
          <a:bodyPr wrap="square" rIns="0" rtlCol="0">
            <a:spAutoFit/>
          </a:bodyPr>
          <a:lstStyle/>
          <a:p>
            <a:pPr algn="r"/>
            <a:r>
              <a:rPr lang="en-US" sz="800" b="0"/>
              <a:t>Governance Pack </a:t>
            </a:r>
            <a:r>
              <a:rPr lang="en-US" sz="800" b="1"/>
              <a:t>| Move Well | </a:t>
            </a:r>
            <a:r>
              <a:rPr lang="en-US" sz="800" b="0"/>
              <a:t>2026</a:t>
            </a:r>
          </a:p>
        </p:txBody>
      </p:sp>
      <p:sp>
        <p:nvSpPr>
          <p:cNvPr id="16" name="Text Placeholder 2">
            <a:extLst>
              <a:ext uri="{FF2B5EF4-FFF2-40B4-BE49-F238E27FC236}">
                <a16:creationId xmlns:a16="http://schemas.microsoft.com/office/drawing/2014/main" id="{069DFBBE-66D5-FCEF-0415-912557D58192}"/>
              </a:ext>
            </a:extLst>
          </p:cNvPr>
          <p:cNvSpPr>
            <a:spLocks noGrp="1"/>
          </p:cNvSpPr>
          <p:nvPr>
            <p:ph idx="14" hasCustomPrompt="1"/>
          </p:nvPr>
        </p:nvSpPr>
        <p:spPr>
          <a:xfrm>
            <a:off x="645279" y="1544505"/>
            <a:ext cx="3184444" cy="1757917"/>
          </a:xfrm>
          <a:prstGeom prst="rect">
            <a:avLst/>
          </a:prstGeom>
        </p:spPr>
        <p:txBody>
          <a:bodyPr vert="horz" wrap="square" lIns="91440" tIns="45720" rIns="91440" bIns="45720" rtlCol="0" anchor="t">
            <a:spAutoFit/>
          </a:bodyPr>
          <a:lstStyle>
            <a:lvl1pPr marL="0" indent="0" algn="l">
              <a:buNone/>
              <a:defRPr lang="en-GB" sz="4000" b="1" i="0" kern="1200" spc="0" baseline="0" dirty="0">
                <a:solidFill>
                  <a:schemeClr val="bg1"/>
                </a:solidFill>
                <a:latin typeface="+mj-lt"/>
                <a:ea typeface="+mn-ea"/>
                <a:cs typeface="+mn-cs"/>
              </a:defRPr>
            </a:lvl1pPr>
            <a:lvl2pPr>
              <a:defRPr sz="675" b="1">
                <a:latin typeface="Moderat Light Italic" pitchFamily="2" charset="77"/>
              </a:defRPr>
            </a:lvl2pPr>
            <a:lvl3pPr>
              <a:defRPr sz="563">
                <a:latin typeface="Moderat Light Italic" pitchFamily="2" charset="77"/>
              </a:defRPr>
            </a:lvl3pPr>
            <a:lvl4pPr>
              <a:defRPr sz="900">
                <a:latin typeface="Moderat Light Italic" pitchFamily="2" charset="77"/>
              </a:defRPr>
            </a:lvl4pPr>
            <a:lvl5pPr>
              <a:defRPr sz="900">
                <a:latin typeface="Moderat Light Italic" pitchFamily="2" charset="77"/>
              </a:defRPr>
            </a:lvl5pPr>
          </a:lstStyle>
          <a:p>
            <a:pPr marL="0" lvl="0" indent="0" algn="l" defTabSz="914400" rtl="0" eaLnBrk="1" latinLnBrk="0" hangingPunct="1">
              <a:lnSpc>
                <a:spcPct val="90000"/>
              </a:lnSpc>
              <a:spcBef>
                <a:spcPts val="1000"/>
              </a:spcBef>
              <a:buFont typeface="Arial" panose="020B0604020202020204" pitchFamily="34" charset="0"/>
              <a:buNone/>
            </a:pPr>
            <a:r>
              <a:rPr lang="en-GB"/>
              <a:t>Click to edit master text styles</a:t>
            </a:r>
          </a:p>
        </p:txBody>
      </p:sp>
      <p:pic>
        <p:nvPicPr>
          <p:cNvPr id="8" name="Picture 7">
            <a:extLst>
              <a:ext uri="{FF2B5EF4-FFF2-40B4-BE49-F238E27FC236}">
                <a16:creationId xmlns:a16="http://schemas.microsoft.com/office/drawing/2014/main" id="{2106581B-3C75-E822-492A-1F8B61ECBF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87817" y="6173290"/>
            <a:ext cx="1787995" cy="389223"/>
          </a:xfrm>
          <a:prstGeom prst="rect">
            <a:avLst/>
          </a:prstGeom>
        </p:spPr>
      </p:pic>
    </p:spTree>
    <p:extLst>
      <p:ext uri="{BB962C8B-B14F-4D97-AF65-F5344CB8AC3E}">
        <p14:creationId xmlns:p14="http://schemas.microsoft.com/office/powerpoint/2010/main" val="4192416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Cover">
    <p:bg>
      <p:bgPr>
        <a:solidFill>
          <a:schemeClr val="tx2"/>
        </a:solidFill>
        <a:effectLst/>
      </p:bgPr>
    </p:bg>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860494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1C733D7-62B7-9227-6128-BDB6245168B2}"/>
              </a:ext>
            </a:extLst>
          </p:cNvPr>
          <p:cNvSpPr>
            <a:spLocks/>
          </p:cNvSpPr>
          <p:nvPr userDrawn="1"/>
        </p:nvSpPr>
        <p:spPr>
          <a:xfrm>
            <a:off x="0" y="0"/>
            <a:ext cx="12192000" cy="1076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indent="0" algn="l"/>
            <a:endParaRPr lang="en-US" sz="1600" b="1">
              <a:solidFill>
                <a:schemeClr val="accent3"/>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23C6FC35-4E9A-7F2C-472C-84948022CF54}"/>
              </a:ext>
            </a:extLst>
          </p:cNvPr>
          <p:cNvSpPr>
            <a:spLocks noGrp="1"/>
          </p:cNvSpPr>
          <p:nvPr>
            <p:ph type="body" sz="quarter" idx="10"/>
          </p:nvPr>
        </p:nvSpPr>
        <p:spPr>
          <a:xfrm>
            <a:off x="359998" y="1952869"/>
            <a:ext cx="9770321" cy="4174607"/>
          </a:xfrm>
          <a:prstGeom prst="rect">
            <a:avLst/>
          </a:prstGeom>
        </p:spPr>
        <p:txBody>
          <a:bodyPr/>
          <a:lstStyle>
            <a:lvl1pPr>
              <a:defRPr sz="1100"/>
            </a:lvl1pPr>
            <a:lvl2pPr marL="269875" indent="-141288">
              <a:defRPr sz="1100"/>
            </a:lvl2pPr>
            <a:lvl3pPr marL="444500" indent="-131763">
              <a:defRPr sz="1100"/>
            </a:lvl3pPr>
            <a:lvl4pPr marL="715963" indent="-228600">
              <a:defRPr sz="1200"/>
            </a:lvl4pPr>
            <a:lvl5pPr>
              <a:defRPr sz="1200"/>
            </a:lvl5pPr>
          </a:lstStyle>
          <a:p>
            <a:pPr lvl="0"/>
            <a:r>
              <a:rPr lang="en-GB"/>
              <a:t>Click to edit Master text styles</a:t>
            </a:r>
          </a:p>
          <a:p>
            <a:pPr lvl="1"/>
            <a:r>
              <a:rPr lang="en-GB"/>
              <a:t>Second level</a:t>
            </a:r>
          </a:p>
          <a:p>
            <a:pPr lvl="2"/>
            <a:r>
              <a:rPr lang="en-GB"/>
              <a:t>Third level</a:t>
            </a:r>
          </a:p>
        </p:txBody>
      </p:sp>
      <p:sp>
        <p:nvSpPr>
          <p:cNvPr id="7" name="Text Placeholder 6">
            <a:extLst>
              <a:ext uri="{FF2B5EF4-FFF2-40B4-BE49-F238E27FC236}">
                <a16:creationId xmlns:a16="http://schemas.microsoft.com/office/drawing/2014/main" id="{DC2DE401-4F33-CE24-30EB-7FAEE8058656}"/>
              </a:ext>
            </a:extLst>
          </p:cNvPr>
          <p:cNvSpPr>
            <a:spLocks noGrp="1"/>
          </p:cNvSpPr>
          <p:nvPr>
            <p:ph type="body" sz="quarter" idx="11"/>
          </p:nvPr>
        </p:nvSpPr>
        <p:spPr>
          <a:xfrm>
            <a:off x="359998" y="480738"/>
            <a:ext cx="10938805" cy="338554"/>
          </a:xfrm>
          <a:prstGeom prst="rect">
            <a:avLst/>
          </a:prstGeom>
        </p:spPr>
        <p:txBody>
          <a:bodyPr anchor="t"/>
          <a:lstStyle>
            <a:lvl1pPr>
              <a:defRPr sz="2400" b="1">
                <a:solidFill>
                  <a:schemeClr val="bg1"/>
                </a:solidFill>
                <a:latin typeface="+mj-lt"/>
              </a:defRPr>
            </a:lvl1pPr>
          </a:lstStyle>
          <a:p>
            <a:pPr lvl="0"/>
            <a:r>
              <a:rPr lang="en-GB"/>
              <a:t>Click to edit Master text styles</a:t>
            </a:r>
            <a:endParaRPr lang="en-NZ"/>
          </a:p>
        </p:txBody>
      </p:sp>
      <p:sp>
        <p:nvSpPr>
          <p:cNvPr id="16" name="Text Placeholder 4">
            <a:extLst>
              <a:ext uri="{FF2B5EF4-FFF2-40B4-BE49-F238E27FC236}">
                <a16:creationId xmlns:a16="http://schemas.microsoft.com/office/drawing/2014/main" id="{BE780807-6957-8BB9-937E-CE242EF3144F}"/>
              </a:ext>
            </a:extLst>
          </p:cNvPr>
          <p:cNvSpPr>
            <a:spLocks noGrp="1"/>
          </p:cNvSpPr>
          <p:nvPr>
            <p:ph type="body" sz="quarter" idx="12"/>
          </p:nvPr>
        </p:nvSpPr>
        <p:spPr>
          <a:xfrm>
            <a:off x="359998" y="1371595"/>
            <a:ext cx="9770321" cy="343235"/>
          </a:xfrm>
          <a:prstGeom prst="rect">
            <a:avLst/>
          </a:prstGeom>
        </p:spPr>
        <p:txBody>
          <a:bodyPr wrap="square">
            <a:spAutoFit/>
          </a:bodyPr>
          <a:lstStyle>
            <a:lvl1pPr>
              <a:defRPr sz="1800" b="1">
                <a:solidFill>
                  <a:schemeClr val="accent3"/>
                </a:solidFill>
              </a:defRPr>
            </a:lvl1pPr>
            <a:lvl2pPr marL="269875" indent="-141288">
              <a:defRPr sz="1200"/>
            </a:lvl2pPr>
            <a:lvl3pPr marL="444500" indent="-131763">
              <a:defRPr sz="1200"/>
            </a:lvl3pPr>
            <a:lvl4pPr marL="715963" indent="-228600">
              <a:defRPr sz="1200"/>
            </a:lvl4pPr>
            <a:lvl5pPr>
              <a:defRPr sz="1200"/>
            </a:lvl5pPr>
          </a:lstStyle>
          <a:p>
            <a:pPr lvl="0"/>
            <a:r>
              <a:rPr lang="en-GB"/>
              <a:t>Click to edit Master text styles</a:t>
            </a:r>
          </a:p>
        </p:txBody>
      </p:sp>
      <p:sp>
        <p:nvSpPr>
          <p:cNvPr id="4" name="TextBox 3">
            <a:extLst>
              <a:ext uri="{FF2B5EF4-FFF2-40B4-BE49-F238E27FC236}">
                <a16:creationId xmlns:a16="http://schemas.microsoft.com/office/drawing/2014/main" id="{DC51B3CC-1CB8-B892-F1B2-EFFDD310217B}"/>
              </a:ext>
            </a:extLst>
          </p:cNvPr>
          <p:cNvSpPr txBox="1"/>
          <p:nvPr userDrawn="1"/>
        </p:nvSpPr>
        <p:spPr>
          <a:xfrm>
            <a:off x="8802113" y="6422518"/>
            <a:ext cx="3029889" cy="215444"/>
          </a:xfrm>
          <a:prstGeom prst="rect">
            <a:avLst/>
          </a:prstGeom>
          <a:noFill/>
        </p:spPr>
        <p:txBody>
          <a:bodyPr wrap="square" rIns="0" rtlCol="0">
            <a:spAutoFit/>
          </a:bodyPr>
          <a:lstStyle/>
          <a:p>
            <a:pPr algn="r"/>
            <a:r>
              <a:rPr lang="en-US" sz="800" b="0"/>
              <a:t>Governance Pack </a:t>
            </a:r>
            <a:r>
              <a:rPr lang="en-US" sz="800" b="1"/>
              <a:t>| Move Well | </a:t>
            </a:r>
            <a:r>
              <a:rPr lang="en-US" sz="800" b="0"/>
              <a:t>2026</a:t>
            </a:r>
          </a:p>
        </p:txBody>
      </p:sp>
      <p:grpSp>
        <p:nvGrpSpPr>
          <p:cNvPr id="8" name="Group 7">
            <a:extLst>
              <a:ext uri="{FF2B5EF4-FFF2-40B4-BE49-F238E27FC236}">
                <a16:creationId xmlns:a16="http://schemas.microsoft.com/office/drawing/2014/main" id="{25D579CC-040C-5DA9-B5A6-0EFFFD69E38F}"/>
              </a:ext>
            </a:extLst>
          </p:cNvPr>
          <p:cNvGrpSpPr/>
          <p:nvPr userDrawn="1"/>
        </p:nvGrpSpPr>
        <p:grpSpPr>
          <a:xfrm>
            <a:off x="11455685" y="1"/>
            <a:ext cx="376317" cy="369870"/>
            <a:chOff x="11455685" y="1"/>
            <a:chExt cx="376317" cy="369870"/>
          </a:xfrm>
        </p:grpSpPr>
        <p:sp>
          <p:nvSpPr>
            <p:cNvPr id="2" name="Rectangle 1">
              <a:extLst>
                <a:ext uri="{FF2B5EF4-FFF2-40B4-BE49-F238E27FC236}">
                  <a16:creationId xmlns:a16="http://schemas.microsoft.com/office/drawing/2014/main" id="{654EC8F0-9DAC-519F-CBE2-8636A0E495AB}"/>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E98081C-0A33-5E37-1314-8623311C27E2}"/>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US" sz="800" b="1" smtClean="0"/>
                <a:pPr algn="ctr"/>
                <a:t>‹#›</a:t>
              </a:fld>
              <a:endParaRPr lang="en-US" sz="800" b="1"/>
            </a:p>
          </p:txBody>
        </p:sp>
      </p:grpSp>
    </p:spTree>
    <p:custDataLst>
      <p:tags r:id="rId1"/>
    </p:custDataLst>
    <p:extLst>
      <p:ext uri="{BB962C8B-B14F-4D97-AF65-F5344CB8AC3E}">
        <p14:creationId xmlns:p14="http://schemas.microsoft.com/office/powerpoint/2010/main" val="2696746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9E26B3-5015-3FA3-5AFD-E354449719DE}"/>
              </a:ext>
            </a:extLst>
          </p:cNvPr>
          <p:cNvSpPr>
            <a:spLocks/>
          </p:cNvSpPr>
          <p:nvPr userDrawn="1"/>
        </p:nvSpPr>
        <p:spPr>
          <a:xfrm>
            <a:off x="0" y="0"/>
            <a:ext cx="12192000" cy="1076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indent="0" algn="l"/>
            <a:endParaRPr lang="en-US" sz="1600" b="1">
              <a:solidFill>
                <a:schemeClr val="accent3"/>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23C6FC35-4E9A-7F2C-472C-84948022CF54}"/>
              </a:ext>
            </a:extLst>
          </p:cNvPr>
          <p:cNvSpPr>
            <a:spLocks noGrp="1"/>
          </p:cNvSpPr>
          <p:nvPr>
            <p:ph type="body" sz="quarter" idx="10"/>
          </p:nvPr>
        </p:nvSpPr>
        <p:spPr>
          <a:xfrm>
            <a:off x="359997" y="1931810"/>
            <a:ext cx="5580000" cy="4318384"/>
          </a:xfrm>
          <a:prstGeom prst="rect">
            <a:avLst/>
          </a:prstGeom>
        </p:spPr>
        <p:txBody>
          <a:bodyPr/>
          <a:lstStyle>
            <a:lvl1pPr>
              <a:defRPr sz="1100"/>
            </a:lvl1pPr>
            <a:lvl2pPr marL="269875" indent="-141288">
              <a:defRPr sz="1100"/>
            </a:lvl2pPr>
            <a:lvl3pPr marL="444500" indent="-131763">
              <a:defRPr sz="1100"/>
            </a:lvl3pPr>
            <a:lvl4pPr marL="715963" indent="-228600">
              <a:defRPr sz="1200"/>
            </a:lvl4pPr>
            <a:lvl5pPr>
              <a:defRPr sz="1200"/>
            </a:lvl5pPr>
          </a:lstStyle>
          <a:p>
            <a:pPr lvl="0"/>
            <a:r>
              <a:rPr lang="en-GB"/>
              <a:t>Click to edit Master text styles</a:t>
            </a:r>
          </a:p>
          <a:p>
            <a:pPr lvl="1"/>
            <a:r>
              <a:rPr lang="en-GB"/>
              <a:t>Second level</a:t>
            </a:r>
          </a:p>
          <a:p>
            <a:pPr lvl="2"/>
            <a:r>
              <a:rPr lang="en-GB"/>
              <a:t>Third level</a:t>
            </a:r>
          </a:p>
        </p:txBody>
      </p:sp>
      <p:sp>
        <p:nvSpPr>
          <p:cNvPr id="4" name="Text Placeholder 4">
            <a:extLst>
              <a:ext uri="{FF2B5EF4-FFF2-40B4-BE49-F238E27FC236}">
                <a16:creationId xmlns:a16="http://schemas.microsoft.com/office/drawing/2014/main" id="{2B5FC65B-7D0E-1C6E-0B97-A752B350C63A}"/>
              </a:ext>
            </a:extLst>
          </p:cNvPr>
          <p:cNvSpPr>
            <a:spLocks noGrp="1"/>
          </p:cNvSpPr>
          <p:nvPr>
            <p:ph type="body" sz="quarter" idx="23"/>
          </p:nvPr>
        </p:nvSpPr>
        <p:spPr>
          <a:xfrm>
            <a:off x="6221341" y="1921052"/>
            <a:ext cx="5580000" cy="4318384"/>
          </a:xfrm>
          <a:prstGeom prst="rect">
            <a:avLst/>
          </a:prstGeom>
        </p:spPr>
        <p:txBody>
          <a:bodyPr/>
          <a:lstStyle>
            <a:lvl1pPr>
              <a:defRPr sz="1100"/>
            </a:lvl1pPr>
            <a:lvl2pPr marL="269875" indent="-141288">
              <a:defRPr sz="1100"/>
            </a:lvl2pPr>
            <a:lvl3pPr marL="444500" indent="-131763">
              <a:defRPr sz="1100"/>
            </a:lvl3pPr>
            <a:lvl4pPr marL="715963" indent="-228600">
              <a:defRPr sz="1200"/>
            </a:lvl4pPr>
            <a:lvl5pPr>
              <a:defRPr sz="1200"/>
            </a:lvl5pPr>
          </a:lstStyle>
          <a:p>
            <a:pPr lvl="0"/>
            <a:r>
              <a:rPr lang="en-GB"/>
              <a:t>Click to edit Master text styles</a:t>
            </a:r>
          </a:p>
          <a:p>
            <a:pPr lvl="1"/>
            <a:r>
              <a:rPr lang="en-GB"/>
              <a:t>Second level</a:t>
            </a:r>
          </a:p>
          <a:p>
            <a:pPr lvl="2"/>
            <a:r>
              <a:rPr lang="en-GB"/>
              <a:t>Third level</a:t>
            </a:r>
          </a:p>
        </p:txBody>
      </p:sp>
      <p:sp>
        <p:nvSpPr>
          <p:cNvPr id="9" name="Text Placeholder 4">
            <a:extLst>
              <a:ext uri="{FF2B5EF4-FFF2-40B4-BE49-F238E27FC236}">
                <a16:creationId xmlns:a16="http://schemas.microsoft.com/office/drawing/2014/main" id="{D800D189-D731-71E8-7825-1EA1796F0FC6}"/>
              </a:ext>
            </a:extLst>
          </p:cNvPr>
          <p:cNvSpPr>
            <a:spLocks noGrp="1"/>
          </p:cNvSpPr>
          <p:nvPr>
            <p:ph type="body" sz="quarter" idx="12"/>
          </p:nvPr>
        </p:nvSpPr>
        <p:spPr>
          <a:xfrm>
            <a:off x="359997" y="1350657"/>
            <a:ext cx="5580000" cy="343235"/>
          </a:xfrm>
          <a:prstGeom prst="rect">
            <a:avLst/>
          </a:prstGeom>
        </p:spPr>
        <p:txBody>
          <a:bodyPr wrap="square">
            <a:spAutoFit/>
          </a:bodyPr>
          <a:lstStyle>
            <a:lvl1pPr>
              <a:defRPr sz="1800" b="1">
                <a:solidFill>
                  <a:schemeClr val="accent3"/>
                </a:solidFill>
              </a:defRPr>
            </a:lvl1pPr>
            <a:lvl2pPr marL="269875" indent="-141288">
              <a:defRPr sz="1200"/>
            </a:lvl2pPr>
            <a:lvl3pPr marL="444500" indent="-131763">
              <a:defRPr sz="1200"/>
            </a:lvl3pPr>
            <a:lvl4pPr marL="715963" indent="-228600">
              <a:defRPr sz="1200"/>
            </a:lvl4pPr>
            <a:lvl5pPr>
              <a:defRPr sz="1200"/>
            </a:lvl5pPr>
          </a:lstStyle>
          <a:p>
            <a:pPr lvl="0"/>
            <a:r>
              <a:rPr lang="en-GB"/>
              <a:t>Click to edit Master text styles</a:t>
            </a:r>
          </a:p>
        </p:txBody>
      </p:sp>
      <p:sp>
        <p:nvSpPr>
          <p:cNvPr id="10" name="Text Placeholder 4">
            <a:extLst>
              <a:ext uri="{FF2B5EF4-FFF2-40B4-BE49-F238E27FC236}">
                <a16:creationId xmlns:a16="http://schemas.microsoft.com/office/drawing/2014/main" id="{69071CB6-A253-EDF0-BBF2-45ADB03723F9}"/>
              </a:ext>
            </a:extLst>
          </p:cNvPr>
          <p:cNvSpPr>
            <a:spLocks noGrp="1"/>
          </p:cNvSpPr>
          <p:nvPr>
            <p:ph type="body" sz="quarter" idx="24"/>
          </p:nvPr>
        </p:nvSpPr>
        <p:spPr>
          <a:xfrm>
            <a:off x="6221341" y="1350657"/>
            <a:ext cx="5580000" cy="343235"/>
          </a:xfrm>
          <a:prstGeom prst="rect">
            <a:avLst/>
          </a:prstGeom>
        </p:spPr>
        <p:txBody>
          <a:bodyPr wrap="square">
            <a:spAutoFit/>
          </a:bodyPr>
          <a:lstStyle>
            <a:lvl1pPr>
              <a:defRPr sz="1800" b="1">
                <a:solidFill>
                  <a:schemeClr val="accent3"/>
                </a:solidFill>
              </a:defRPr>
            </a:lvl1pPr>
            <a:lvl2pPr marL="269875" indent="-141288">
              <a:defRPr sz="1200"/>
            </a:lvl2pPr>
            <a:lvl3pPr marL="444500" indent="-131763">
              <a:defRPr sz="1200"/>
            </a:lvl3pPr>
            <a:lvl4pPr marL="715963" indent="-228600">
              <a:defRPr sz="1200"/>
            </a:lvl4pPr>
            <a:lvl5pPr>
              <a:defRPr sz="1200"/>
            </a:lvl5pPr>
          </a:lstStyle>
          <a:p>
            <a:pPr lvl="0"/>
            <a:r>
              <a:rPr lang="en-GB"/>
              <a:t>Click to edit Master text styles</a:t>
            </a:r>
          </a:p>
        </p:txBody>
      </p:sp>
      <p:sp>
        <p:nvSpPr>
          <p:cNvPr id="6" name="TextBox 5">
            <a:extLst>
              <a:ext uri="{FF2B5EF4-FFF2-40B4-BE49-F238E27FC236}">
                <a16:creationId xmlns:a16="http://schemas.microsoft.com/office/drawing/2014/main" id="{25C5CAEC-A301-5A1D-8A60-58F27CB79CF5}"/>
              </a:ext>
            </a:extLst>
          </p:cNvPr>
          <p:cNvSpPr txBox="1"/>
          <p:nvPr userDrawn="1"/>
        </p:nvSpPr>
        <p:spPr>
          <a:xfrm>
            <a:off x="8802113" y="6422518"/>
            <a:ext cx="3029889" cy="215444"/>
          </a:xfrm>
          <a:prstGeom prst="rect">
            <a:avLst/>
          </a:prstGeom>
          <a:noFill/>
        </p:spPr>
        <p:txBody>
          <a:bodyPr wrap="square" rIns="0" rtlCol="0">
            <a:spAutoFit/>
          </a:bodyPr>
          <a:lstStyle/>
          <a:p>
            <a:pPr algn="r"/>
            <a:r>
              <a:rPr lang="en-US" sz="800" b="0"/>
              <a:t>Governance Pack </a:t>
            </a:r>
            <a:r>
              <a:rPr lang="en-US" sz="800" b="1"/>
              <a:t>| Move Well | </a:t>
            </a:r>
            <a:r>
              <a:rPr lang="en-US" sz="800" b="0"/>
              <a:t>2026</a:t>
            </a:r>
          </a:p>
        </p:txBody>
      </p:sp>
      <p:sp>
        <p:nvSpPr>
          <p:cNvPr id="15" name="Text Placeholder 6">
            <a:extLst>
              <a:ext uri="{FF2B5EF4-FFF2-40B4-BE49-F238E27FC236}">
                <a16:creationId xmlns:a16="http://schemas.microsoft.com/office/drawing/2014/main" id="{A9050782-6484-52B6-6CFA-16540533C3B9}"/>
              </a:ext>
            </a:extLst>
          </p:cNvPr>
          <p:cNvSpPr>
            <a:spLocks noGrp="1"/>
          </p:cNvSpPr>
          <p:nvPr>
            <p:ph type="body" sz="quarter" idx="25"/>
          </p:nvPr>
        </p:nvSpPr>
        <p:spPr>
          <a:xfrm>
            <a:off x="359997" y="480738"/>
            <a:ext cx="10938805" cy="338554"/>
          </a:xfrm>
          <a:prstGeom prst="rect">
            <a:avLst/>
          </a:prstGeom>
        </p:spPr>
        <p:txBody>
          <a:bodyPr anchor="t"/>
          <a:lstStyle>
            <a:lvl1pPr>
              <a:defRPr sz="2400" b="1">
                <a:solidFill>
                  <a:schemeClr val="bg1"/>
                </a:solidFill>
                <a:latin typeface="+mj-lt"/>
              </a:defRPr>
            </a:lvl1pPr>
          </a:lstStyle>
          <a:p>
            <a:pPr lvl="0"/>
            <a:r>
              <a:rPr lang="en-GB"/>
              <a:t>Click to edit Master text styles</a:t>
            </a:r>
            <a:endParaRPr lang="en-NZ"/>
          </a:p>
        </p:txBody>
      </p:sp>
      <p:grpSp>
        <p:nvGrpSpPr>
          <p:cNvPr id="3" name="Group 2">
            <a:extLst>
              <a:ext uri="{FF2B5EF4-FFF2-40B4-BE49-F238E27FC236}">
                <a16:creationId xmlns:a16="http://schemas.microsoft.com/office/drawing/2014/main" id="{2F4F4A1C-DC79-AAA1-9463-88E696A370CE}"/>
              </a:ext>
            </a:extLst>
          </p:cNvPr>
          <p:cNvGrpSpPr/>
          <p:nvPr userDrawn="1"/>
        </p:nvGrpSpPr>
        <p:grpSpPr>
          <a:xfrm>
            <a:off x="11455685" y="1"/>
            <a:ext cx="376317" cy="369870"/>
            <a:chOff x="11455685" y="1"/>
            <a:chExt cx="376317" cy="369870"/>
          </a:xfrm>
        </p:grpSpPr>
        <p:sp>
          <p:nvSpPr>
            <p:cNvPr id="7" name="Rectangle 6">
              <a:extLst>
                <a:ext uri="{FF2B5EF4-FFF2-40B4-BE49-F238E27FC236}">
                  <a16:creationId xmlns:a16="http://schemas.microsoft.com/office/drawing/2014/main" id="{C52C35BE-B4D9-8B14-55A2-AC784606C9E1}"/>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754241A-B8F6-D77F-6952-30143DA46564}"/>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US" sz="800" b="1" smtClean="0"/>
                <a:pPr algn="ctr"/>
                <a:t>‹#›</a:t>
              </a:fld>
              <a:endParaRPr lang="en-US" sz="800" b="1"/>
            </a:p>
          </p:txBody>
        </p:sp>
      </p:grpSp>
    </p:spTree>
    <p:custDataLst>
      <p:tags r:id="rId1"/>
    </p:custDataLst>
    <p:extLst>
      <p:ext uri="{BB962C8B-B14F-4D97-AF65-F5344CB8AC3E}">
        <p14:creationId xmlns:p14="http://schemas.microsoft.com/office/powerpoint/2010/main" val="4084941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ub_Head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01055CF-221F-1A40-8A60-4B693A3EC876}"/>
              </a:ext>
            </a:extLst>
          </p:cNvPr>
          <p:cNvSpPr/>
          <p:nvPr userDrawn="1"/>
        </p:nvSpPr>
        <p:spPr>
          <a:xfrm>
            <a:off x="0" y="0"/>
            <a:ext cx="56287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E54D6F"/>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51764AC6-4474-BCC0-A50E-E138FCFE99C3}"/>
              </a:ext>
            </a:extLst>
          </p:cNvPr>
          <p:cNvSpPr txBox="1"/>
          <p:nvPr userDrawn="1"/>
        </p:nvSpPr>
        <p:spPr>
          <a:xfrm>
            <a:off x="8802113" y="6422518"/>
            <a:ext cx="3029889" cy="215444"/>
          </a:xfrm>
          <a:prstGeom prst="rect">
            <a:avLst/>
          </a:prstGeom>
          <a:noFill/>
        </p:spPr>
        <p:txBody>
          <a:bodyPr wrap="square" rIns="0" rtlCol="0">
            <a:spAutoFit/>
          </a:bodyPr>
          <a:lstStyle/>
          <a:p>
            <a:pPr algn="r"/>
            <a:r>
              <a:rPr lang="en-US" sz="800" b="0"/>
              <a:t>Governance Pack </a:t>
            </a:r>
            <a:r>
              <a:rPr lang="en-US" sz="800" b="1"/>
              <a:t>| Move Well | </a:t>
            </a:r>
            <a:r>
              <a:rPr lang="en-US" sz="800" b="0"/>
              <a:t>2026</a:t>
            </a:r>
          </a:p>
        </p:txBody>
      </p:sp>
      <p:sp>
        <p:nvSpPr>
          <p:cNvPr id="15" name="Text Placeholder 2">
            <a:extLst>
              <a:ext uri="{FF2B5EF4-FFF2-40B4-BE49-F238E27FC236}">
                <a16:creationId xmlns:a16="http://schemas.microsoft.com/office/drawing/2014/main" id="{F413BB39-980E-A73A-FCD1-922954905D20}"/>
              </a:ext>
            </a:extLst>
          </p:cNvPr>
          <p:cNvSpPr>
            <a:spLocks noGrp="1"/>
          </p:cNvSpPr>
          <p:nvPr>
            <p:ph idx="12" hasCustomPrompt="1"/>
          </p:nvPr>
        </p:nvSpPr>
        <p:spPr>
          <a:xfrm>
            <a:off x="6290999" y="1591767"/>
            <a:ext cx="5255723" cy="343235"/>
          </a:xfrm>
          <a:prstGeom prst="rect">
            <a:avLst/>
          </a:prstGeom>
        </p:spPr>
        <p:txBody>
          <a:bodyPr vert="horz" wrap="square" lIns="91440" tIns="45720" rIns="91440" bIns="45720" rtlCol="0" anchor="t">
            <a:spAutoFit/>
          </a:bodyPr>
          <a:lstStyle>
            <a:lvl1pPr marL="0" indent="0" algn="l">
              <a:buNone/>
              <a:defRPr lang="en-GB" sz="1800" b="1" kern="1200" dirty="0">
                <a:solidFill>
                  <a:schemeClr val="accent3"/>
                </a:solidFill>
                <a:latin typeface="+mn-lt"/>
                <a:ea typeface="+mn-ea"/>
                <a:cs typeface="+mn-cs"/>
              </a:defRPr>
            </a:lvl1pPr>
            <a:lvl2pPr>
              <a:defRPr sz="675" b="1">
                <a:latin typeface="Moderat Light Italic" pitchFamily="2" charset="77"/>
              </a:defRPr>
            </a:lvl2pPr>
            <a:lvl3pPr>
              <a:defRPr sz="563">
                <a:latin typeface="Moderat Light Italic" pitchFamily="2" charset="77"/>
              </a:defRPr>
            </a:lvl3pPr>
            <a:lvl4pPr>
              <a:defRPr sz="900">
                <a:latin typeface="Moderat Light Italic" pitchFamily="2" charset="77"/>
              </a:defRPr>
            </a:lvl4pPr>
            <a:lvl5pPr>
              <a:defRPr sz="900">
                <a:latin typeface="Moderat Light Italic" pitchFamily="2" charset="77"/>
              </a:defRPr>
            </a:lvl5pPr>
          </a:lstStyle>
          <a:p>
            <a:pPr marL="0" lvl="0" indent="0" algn="l" defTabSz="914400" rtl="0" eaLnBrk="1" latinLnBrk="0" hangingPunct="1">
              <a:lnSpc>
                <a:spcPct val="90000"/>
              </a:lnSpc>
              <a:spcBef>
                <a:spcPts val="1000"/>
              </a:spcBef>
              <a:buFont typeface="Arial" panose="020B0604020202020204" pitchFamily="34" charset="0"/>
              <a:buNone/>
            </a:pPr>
            <a:r>
              <a:rPr lang="en-GB"/>
              <a:t>Click to edit master text styles</a:t>
            </a:r>
          </a:p>
        </p:txBody>
      </p:sp>
      <p:sp>
        <p:nvSpPr>
          <p:cNvPr id="17" name="Text Placeholder 2">
            <a:extLst>
              <a:ext uri="{FF2B5EF4-FFF2-40B4-BE49-F238E27FC236}">
                <a16:creationId xmlns:a16="http://schemas.microsoft.com/office/drawing/2014/main" id="{65025317-712B-5B9B-C0AF-B523C65298AF}"/>
              </a:ext>
            </a:extLst>
          </p:cNvPr>
          <p:cNvSpPr>
            <a:spLocks noGrp="1"/>
          </p:cNvSpPr>
          <p:nvPr>
            <p:ph idx="13" hasCustomPrompt="1"/>
          </p:nvPr>
        </p:nvSpPr>
        <p:spPr>
          <a:xfrm>
            <a:off x="6290999" y="2146465"/>
            <a:ext cx="5255723" cy="3119768"/>
          </a:xfrm>
          <a:prstGeom prst="rect">
            <a:avLst/>
          </a:prstGeom>
        </p:spPr>
        <p:txBody>
          <a:bodyPr vert="horz" lIns="91440" tIns="45720" rIns="91440" bIns="45720" rtlCol="0">
            <a:noAutofit/>
          </a:bodyPr>
          <a:lstStyle>
            <a:lvl1pPr marL="0" indent="0" algn="l">
              <a:buNone/>
              <a:defRPr sz="1600" b="0">
                <a:solidFill>
                  <a:schemeClr val="tx1"/>
                </a:solidFill>
                <a:latin typeface="+mn-lt"/>
              </a:defRPr>
            </a:lvl1pPr>
            <a:lvl2pPr>
              <a:defRPr sz="675" b="1">
                <a:latin typeface="Moderat Light Italic" pitchFamily="2" charset="77"/>
              </a:defRPr>
            </a:lvl2pPr>
            <a:lvl3pPr>
              <a:defRPr sz="563">
                <a:latin typeface="Moderat Light Italic" pitchFamily="2" charset="77"/>
              </a:defRPr>
            </a:lvl3pPr>
            <a:lvl4pPr>
              <a:defRPr sz="900">
                <a:latin typeface="Moderat Light Italic" pitchFamily="2" charset="77"/>
              </a:defRPr>
            </a:lvl4pPr>
            <a:lvl5pPr>
              <a:defRPr sz="900">
                <a:latin typeface="Moderat Light Italic" pitchFamily="2" charset="77"/>
              </a:defRPr>
            </a:lvl5pPr>
          </a:lstStyle>
          <a:p>
            <a:pPr lvl="0"/>
            <a:r>
              <a:rPr lang="en-GB"/>
              <a:t>Click to edit master text styles</a:t>
            </a:r>
          </a:p>
        </p:txBody>
      </p:sp>
      <p:sp>
        <p:nvSpPr>
          <p:cNvPr id="18" name="Text Placeholder 2">
            <a:extLst>
              <a:ext uri="{FF2B5EF4-FFF2-40B4-BE49-F238E27FC236}">
                <a16:creationId xmlns:a16="http://schemas.microsoft.com/office/drawing/2014/main" id="{66288595-60A4-5A37-7B44-7E3A066C114D}"/>
              </a:ext>
            </a:extLst>
          </p:cNvPr>
          <p:cNvSpPr>
            <a:spLocks noGrp="1"/>
          </p:cNvSpPr>
          <p:nvPr>
            <p:ph idx="14" hasCustomPrompt="1"/>
          </p:nvPr>
        </p:nvSpPr>
        <p:spPr>
          <a:xfrm>
            <a:off x="645279" y="1544505"/>
            <a:ext cx="3184444" cy="1757917"/>
          </a:xfrm>
          <a:prstGeom prst="rect">
            <a:avLst/>
          </a:prstGeom>
        </p:spPr>
        <p:txBody>
          <a:bodyPr vert="horz" wrap="square" lIns="91440" tIns="45720" rIns="91440" bIns="45720" rtlCol="0" anchor="t">
            <a:spAutoFit/>
          </a:bodyPr>
          <a:lstStyle>
            <a:lvl1pPr marL="0" indent="0" algn="l">
              <a:buNone/>
              <a:defRPr lang="en-GB" sz="4000" b="1" i="0" kern="1200" spc="0" baseline="0" dirty="0">
                <a:solidFill>
                  <a:schemeClr val="tx2"/>
                </a:solidFill>
                <a:latin typeface="+mj-lt"/>
                <a:ea typeface="+mn-ea"/>
                <a:cs typeface="+mn-cs"/>
              </a:defRPr>
            </a:lvl1pPr>
            <a:lvl2pPr>
              <a:defRPr sz="675" b="1">
                <a:latin typeface="Moderat Light Italic" pitchFamily="2" charset="77"/>
              </a:defRPr>
            </a:lvl2pPr>
            <a:lvl3pPr>
              <a:defRPr sz="563">
                <a:latin typeface="Moderat Light Italic" pitchFamily="2" charset="77"/>
              </a:defRPr>
            </a:lvl3pPr>
            <a:lvl4pPr>
              <a:defRPr sz="900">
                <a:latin typeface="Moderat Light Italic" pitchFamily="2" charset="77"/>
              </a:defRPr>
            </a:lvl4pPr>
            <a:lvl5pPr>
              <a:defRPr sz="900">
                <a:latin typeface="Moderat Light Italic" pitchFamily="2" charset="77"/>
              </a:defRPr>
            </a:lvl5pPr>
          </a:lstStyle>
          <a:p>
            <a:pPr marL="0" lvl="0" indent="0" algn="l" defTabSz="914400" rtl="0" eaLnBrk="1" latinLnBrk="0" hangingPunct="1">
              <a:lnSpc>
                <a:spcPct val="90000"/>
              </a:lnSpc>
              <a:spcBef>
                <a:spcPts val="1000"/>
              </a:spcBef>
              <a:buFont typeface="Arial" panose="020B0604020202020204" pitchFamily="34" charset="0"/>
              <a:buNone/>
            </a:pPr>
            <a:r>
              <a:rPr lang="en-GB"/>
              <a:t>Click to edit master text styles</a:t>
            </a:r>
          </a:p>
        </p:txBody>
      </p:sp>
      <p:pic>
        <p:nvPicPr>
          <p:cNvPr id="20" name="Picture 19">
            <a:extLst>
              <a:ext uri="{FF2B5EF4-FFF2-40B4-BE49-F238E27FC236}">
                <a16:creationId xmlns:a16="http://schemas.microsoft.com/office/drawing/2014/main" id="{E80A0AEB-62C4-D223-01A9-6EF981FDC2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87817" y="6173290"/>
            <a:ext cx="1787995" cy="389223"/>
          </a:xfrm>
          <a:prstGeom prst="rect">
            <a:avLst/>
          </a:prstGeom>
        </p:spPr>
      </p:pic>
    </p:spTree>
    <p:extLst>
      <p:ext uri="{BB962C8B-B14F-4D97-AF65-F5344CB8AC3E}">
        <p14:creationId xmlns:p14="http://schemas.microsoft.com/office/powerpoint/2010/main" val="665757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0490DD-CA6E-BEA1-D094-9F1996698F11}"/>
              </a:ext>
            </a:extLst>
          </p:cNvPr>
          <p:cNvSpPr>
            <a:spLocks/>
          </p:cNvSpPr>
          <p:nvPr userDrawn="1"/>
        </p:nvSpPr>
        <p:spPr>
          <a:xfrm>
            <a:off x="0" y="0"/>
            <a:ext cx="12192000" cy="10765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indent="0" algn="l"/>
            <a:endParaRPr lang="en-US" sz="1600" b="1">
              <a:solidFill>
                <a:schemeClr val="accent3"/>
              </a:solidFill>
              <a:latin typeface="Arial" panose="020B0604020202020204" pitchFamily="34" charset="0"/>
              <a:cs typeface="Arial" panose="020B0604020202020204" pitchFamily="34" charset="0"/>
            </a:endParaRPr>
          </a:p>
        </p:txBody>
      </p:sp>
      <p:sp>
        <p:nvSpPr>
          <p:cNvPr id="6" name="Text Placeholder 4">
            <a:extLst>
              <a:ext uri="{FF2B5EF4-FFF2-40B4-BE49-F238E27FC236}">
                <a16:creationId xmlns:a16="http://schemas.microsoft.com/office/drawing/2014/main" id="{889C7680-A2C8-071F-350E-82C427CFFDE0}"/>
              </a:ext>
            </a:extLst>
          </p:cNvPr>
          <p:cNvSpPr>
            <a:spLocks noGrp="1"/>
          </p:cNvSpPr>
          <p:nvPr>
            <p:ph type="body" sz="quarter" idx="10"/>
          </p:nvPr>
        </p:nvSpPr>
        <p:spPr>
          <a:xfrm>
            <a:off x="359998" y="1952869"/>
            <a:ext cx="9770321" cy="4174607"/>
          </a:xfrm>
          <a:prstGeom prst="rect">
            <a:avLst/>
          </a:prstGeom>
        </p:spPr>
        <p:txBody>
          <a:bodyPr/>
          <a:lstStyle>
            <a:lvl1pPr>
              <a:defRPr sz="1100"/>
            </a:lvl1pPr>
            <a:lvl2pPr marL="269875" indent="-141288">
              <a:defRPr sz="1100"/>
            </a:lvl2pPr>
            <a:lvl3pPr marL="444500" indent="-131763">
              <a:defRPr sz="1100"/>
            </a:lvl3pPr>
            <a:lvl4pPr marL="715963" indent="-228600">
              <a:defRPr sz="1200"/>
            </a:lvl4pPr>
            <a:lvl5pPr>
              <a:defRPr sz="1200"/>
            </a:lvl5pPr>
          </a:lstStyle>
          <a:p>
            <a:pPr lvl="0"/>
            <a:r>
              <a:rPr lang="en-GB"/>
              <a:t>Click to edit Master text styles</a:t>
            </a:r>
          </a:p>
          <a:p>
            <a:pPr lvl="1"/>
            <a:r>
              <a:rPr lang="en-GB"/>
              <a:t>Second level</a:t>
            </a:r>
          </a:p>
          <a:p>
            <a:pPr lvl="2"/>
            <a:r>
              <a:rPr lang="en-GB"/>
              <a:t>Third level</a:t>
            </a:r>
          </a:p>
        </p:txBody>
      </p:sp>
      <p:sp>
        <p:nvSpPr>
          <p:cNvPr id="8" name="Text Placeholder 6">
            <a:extLst>
              <a:ext uri="{FF2B5EF4-FFF2-40B4-BE49-F238E27FC236}">
                <a16:creationId xmlns:a16="http://schemas.microsoft.com/office/drawing/2014/main" id="{5795C288-390F-8D5B-0AC2-97DC7C3F03A3}"/>
              </a:ext>
            </a:extLst>
          </p:cNvPr>
          <p:cNvSpPr>
            <a:spLocks noGrp="1"/>
          </p:cNvSpPr>
          <p:nvPr>
            <p:ph type="body" sz="quarter" idx="11"/>
          </p:nvPr>
        </p:nvSpPr>
        <p:spPr>
          <a:xfrm>
            <a:off x="359998" y="480738"/>
            <a:ext cx="10938805" cy="338554"/>
          </a:xfrm>
          <a:prstGeom prst="rect">
            <a:avLst/>
          </a:prstGeom>
        </p:spPr>
        <p:txBody>
          <a:bodyPr anchor="t"/>
          <a:lstStyle>
            <a:lvl1pPr>
              <a:defRPr sz="2400" b="1">
                <a:solidFill>
                  <a:schemeClr val="accent3"/>
                </a:solidFill>
                <a:latin typeface="+mj-lt"/>
              </a:defRPr>
            </a:lvl1pPr>
          </a:lstStyle>
          <a:p>
            <a:pPr lvl="0"/>
            <a:r>
              <a:rPr lang="en-GB"/>
              <a:t>Click to edit Master text styles</a:t>
            </a:r>
            <a:endParaRPr lang="en-NZ"/>
          </a:p>
        </p:txBody>
      </p:sp>
      <p:sp>
        <p:nvSpPr>
          <p:cNvPr id="9" name="Text Placeholder 4">
            <a:extLst>
              <a:ext uri="{FF2B5EF4-FFF2-40B4-BE49-F238E27FC236}">
                <a16:creationId xmlns:a16="http://schemas.microsoft.com/office/drawing/2014/main" id="{567EA785-FB98-8029-3BED-BCE985844706}"/>
              </a:ext>
            </a:extLst>
          </p:cNvPr>
          <p:cNvSpPr>
            <a:spLocks noGrp="1"/>
          </p:cNvSpPr>
          <p:nvPr>
            <p:ph type="body" sz="quarter" idx="12"/>
          </p:nvPr>
        </p:nvSpPr>
        <p:spPr>
          <a:xfrm>
            <a:off x="359998" y="1371595"/>
            <a:ext cx="9770321" cy="343235"/>
          </a:xfrm>
          <a:prstGeom prst="rect">
            <a:avLst/>
          </a:prstGeom>
        </p:spPr>
        <p:txBody>
          <a:bodyPr wrap="square">
            <a:spAutoFit/>
          </a:bodyPr>
          <a:lstStyle>
            <a:lvl1pPr>
              <a:defRPr sz="1800" b="1">
                <a:solidFill>
                  <a:schemeClr val="accent3"/>
                </a:solidFill>
              </a:defRPr>
            </a:lvl1pPr>
            <a:lvl2pPr marL="269875" indent="-141288">
              <a:defRPr sz="1200"/>
            </a:lvl2pPr>
            <a:lvl3pPr marL="444500" indent="-131763">
              <a:defRPr sz="1200"/>
            </a:lvl3pPr>
            <a:lvl4pPr marL="715963" indent="-228600">
              <a:defRPr sz="1200"/>
            </a:lvl4pPr>
            <a:lvl5pPr>
              <a:defRPr sz="1200"/>
            </a:lvl5pPr>
          </a:lstStyle>
          <a:p>
            <a:pPr lvl="0"/>
            <a:r>
              <a:rPr lang="en-GB"/>
              <a:t>Click to edit Master text styles</a:t>
            </a:r>
          </a:p>
        </p:txBody>
      </p:sp>
      <p:sp>
        <p:nvSpPr>
          <p:cNvPr id="4" name="TextBox 3">
            <a:extLst>
              <a:ext uri="{FF2B5EF4-FFF2-40B4-BE49-F238E27FC236}">
                <a16:creationId xmlns:a16="http://schemas.microsoft.com/office/drawing/2014/main" id="{D1789DD8-9EC0-549B-36F6-04BE08239CCB}"/>
              </a:ext>
            </a:extLst>
          </p:cNvPr>
          <p:cNvSpPr txBox="1"/>
          <p:nvPr userDrawn="1"/>
        </p:nvSpPr>
        <p:spPr>
          <a:xfrm>
            <a:off x="8802113" y="6422518"/>
            <a:ext cx="3029889" cy="215444"/>
          </a:xfrm>
          <a:prstGeom prst="rect">
            <a:avLst/>
          </a:prstGeom>
          <a:noFill/>
        </p:spPr>
        <p:txBody>
          <a:bodyPr wrap="square" rIns="0" rtlCol="0">
            <a:spAutoFit/>
          </a:bodyPr>
          <a:lstStyle/>
          <a:p>
            <a:pPr algn="r"/>
            <a:r>
              <a:rPr lang="en-US" sz="800" b="0"/>
              <a:t>Governance Pack </a:t>
            </a:r>
            <a:r>
              <a:rPr lang="en-US" sz="800" b="1"/>
              <a:t>| Move Well | </a:t>
            </a:r>
            <a:r>
              <a:rPr lang="en-US" sz="800" b="0"/>
              <a:t>2026</a:t>
            </a:r>
          </a:p>
        </p:txBody>
      </p:sp>
      <p:grpSp>
        <p:nvGrpSpPr>
          <p:cNvPr id="10" name="Group 9">
            <a:extLst>
              <a:ext uri="{FF2B5EF4-FFF2-40B4-BE49-F238E27FC236}">
                <a16:creationId xmlns:a16="http://schemas.microsoft.com/office/drawing/2014/main" id="{A547276D-6252-FBD9-C516-BB1EE2F9FB02}"/>
              </a:ext>
            </a:extLst>
          </p:cNvPr>
          <p:cNvGrpSpPr/>
          <p:nvPr userDrawn="1"/>
        </p:nvGrpSpPr>
        <p:grpSpPr>
          <a:xfrm>
            <a:off x="11455685" y="1"/>
            <a:ext cx="376317" cy="369870"/>
            <a:chOff x="11455685" y="1"/>
            <a:chExt cx="376317" cy="369870"/>
          </a:xfrm>
        </p:grpSpPr>
        <p:sp>
          <p:nvSpPr>
            <p:cNvPr id="14" name="Rectangle 13">
              <a:extLst>
                <a:ext uri="{FF2B5EF4-FFF2-40B4-BE49-F238E27FC236}">
                  <a16:creationId xmlns:a16="http://schemas.microsoft.com/office/drawing/2014/main" id="{FFE92183-397D-56F7-15C8-EE7D10A3B3E9}"/>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0750733-B4FB-20D7-A8CB-1DD35AF77284}"/>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US" sz="800" b="1" smtClean="0">
                  <a:solidFill>
                    <a:schemeClr val="bg1"/>
                  </a:solidFill>
                </a:rPr>
                <a:pPr algn="ctr"/>
                <a:t>‹#›</a:t>
              </a:fld>
              <a:endParaRPr lang="en-US" sz="800" b="1">
                <a:solidFill>
                  <a:schemeClr val="bg1"/>
                </a:solidFill>
              </a:endParaRPr>
            </a:p>
          </p:txBody>
        </p:sp>
      </p:grpSp>
    </p:spTree>
    <p:custDataLst>
      <p:tags r:id="rId1"/>
    </p:custDataLst>
    <p:extLst>
      <p:ext uri="{BB962C8B-B14F-4D97-AF65-F5344CB8AC3E}">
        <p14:creationId xmlns:p14="http://schemas.microsoft.com/office/powerpoint/2010/main" val="1156574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9E26B3-5015-3FA3-5AFD-E354449719DE}"/>
              </a:ext>
            </a:extLst>
          </p:cNvPr>
          <p:cNvSpPr>
            <a:spLocks/>
          </p:cNvSpPr>
          <p:nvPr userDrawn="1"/>
        </p:nvSpPr>
        <p:spPr>
          <a:xfrm>
            <a:off x="0" y="0"/>
            <a:ext cx="12192000" cy="10765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indent="0" algn="l"/>
            <a:endParaRPr lang="en-US" sz="1600" b="1">
              <a:solidFill>
                <a:schemeClr val="accent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23C6FC35-4E9A-7F2C-472C-84948022CF54}"/>
              </a:ext>
            </a:extLst>
          </p:cNvPr>
          <p:cNvSpPr>
            <a:spLocks noGrp="1"/>
          </p:cNvSpPr>
          <p:nvPr>
            <p:ph type="body" sz="quarter" idx="10"/>
          </p:nvPr>
        </p:nvSpPr>
        <p:spPr>
          <a:xfrm>
            <a:off x="359997" y="1931810"/>
            <a:ext cx="5580000" cy="4318384"/>
          </a:xfrm>
          <a:prstGeom prst="rect">
            <a:avLst/>
          </a:prstGeom>
        </p:spPr>
        <p:txBody>
          <a:bodyPr/>
          <a:lstStyle>
            <a:lvl1pPr>
              <a:defRPr sz="1100"/>
            </a:lvl1pPr>
            <a:lvl2pPr marL="269875" indent="-141288">
              <a:defRPr sz="1100"/>
            </a:lvl2pPr>
            <a:lvl3pPr marL="444500" indent="-131763">
              <a:defRPr sz="1100"/>
            </a:lvl3pPr>
            <a:lvl4pPr marL="715963" indent="-228600">
              <a:defRPr sz="1200"/>
            </a:lvl4pPr>
            <a:lvl5pPr>
              <a:defRPr sz="1200"/>
            </a:lvl5pPr>
          </a:lstStyle>
          <a:p>
            <a:pPr lvl="0"/>
            <a:r>
              <a:rPr lang="en-GB"/>
              <a:t>Click to edit Master text styles</a:t>
            </a:r>
          </a:p>
          <a:p>
            <a:pPr lvl="1"/>
            <a:r>
              <a:rPr lang="en-GB"/>
              <a:t>Second level</a:t>
            </a:r>
          </a:p>
          <a:p>
            <a:pPr lvl="2"/>
            <a:r>
              <a:rPr lang="en-GB"/>
              <a:t>Third level</a:t>
            </a:r>
          </a:p>
        </p:txBody>
      </p:sp>
      <p:sp>
        <p:nvSpPr>
          <p:cNvPr id="4" name="Text Placeholder 4">
            <a:extLst>
              <a:ext uri="{FF2B5EF4-FFF2-40B4-BE49-F238E27FC236}">
                <a16:creationId xmlns:a16="http://schemas.microsoft.com/office/drawing/2014/main" id="{2B5FC65B-7D0E-1C6E-0B97-A752B350C63A}"/>
              </a:ext>
            </a:extLst>
          </p:cNvPr>
          <p:cNvSpPr>
            <a:spLocks noGrp="1"/>
          </p:cNvSpPr>
          <p:nvPr>
            <p:ph type="body" sz="quarter" idx="23"/>
          </p:nvPr>
        </p:nvSpPr>
        <p:spPr>
          <a:xfrm>
            <a:off x="6221341" y="1921052"/>
            <a:ext cx="5580000" cy="4318384"/>
          </a:xfrm>
          <a:prstGeom prst="rect">
            <a:avLst/>
          </a:prstGeom>
        </p:spPr>
        <p:txBody>
          <a:bodyPr/>
          <a:lstStyle>
            <a:lvl1pPr>
              <a:defRPr sz="1100"/>
            </a:lvl1pPr>
            <a:lvl2pPr marL="269875" indent="-141288">
              <a:defRPr sz="1100"/>
            </a:lvl2pPr>
            <a:lvl3pPr marL="444500" indent="-131763">
              <a:defRPr sz="1100"/>
            </a:lvl3pPr>
            <a:lvl4pPr marL="715963" indent="-228600">
              <a:defRPr sz="1200"/>
            </a:lvl4pPr>
            <a:lvl5pPr>
              <a:defRPr sz="1200"/>
            </a:lvl5pPr>
          </a:lstStyle>
          <a:p>
            <a:pPr lvl="0"/>
            <a:r>
              <a:rPr lang="en-GB"/>
              <a:t>Click to edit Master text styles</a:t>
            </a:r>
          </a:p>
          <a:p>
            <a:pPr lvl="1"/>
            <a:r>
              <a:rPr lang="en-GB"/>
              <a:t>Second level</a:t>
            </a:r>
          </a:p>
          <a:p>
            <a:pPr lvl="2"/>
            <a:r>
              <a:rPr lang="en-GB"/>
              <a:t>Third level</a:t>
            </a:r>
          </a:p>
        </p:txBody>
      </p:sp>
      <p:sp>
        <p:nvSpPr>
          <p:cNvPr id="9" name="Text Placeholder 4">
            <a:extLst>
              <a:ext uri="{FF2B5EF4-FFF2-40B4-BE49-F238E27FC236}">
                <a16:creationId xmlns:a16="http://schemas.microsoft.com/office/drawing/2014/main" id="{D800D189-D731-71E8-7825-1EA1796F0FC6}"/>
              </a:ext>
            </a:extLst>
          </p:cNvPr>
          <p:cNvSpPr>
            <a:spLocks noGrp="1"/>
          </p:cNvSpPr>
          <p:nvPr>
            <p:ph type="body" sz="quarter" idx="12"/>
          </p:nvPr>
        </p:nvSpPr>
        <p:spPr>
          <a:xfrm>
            <a:off x="359997" y="1350657"/>
            <a:ext cx="5580000" cy="343235"/>
          </a:xfrm>
          <a:prstGeom prst="rect">
            <a:avLst/>
          </a:prstGeom>
        </p:spPr>
        <p:txBody>
          <a:bodyPr wrap="square">
            <a:spAutoFit/>
          </a:bodyPr>
          <a:lstStyle>
            <a:lvl1pPr>
              <a:defRPr sz="1800" b="1">
                <a:solidFill>
                  <a:schemeClr val="accent3"/>
                </a:solidFill>
              </a:defRPr>
            </a:lvl1pPr>
            <a:lvl2pPr marL="269875" indent="-141288">
              <a:defRPr sz="1200"/>
            </a:lvl2pPr>
            <a:lvl3pPr marL="444500" indent="-131763">
              <a:defRPr sz="1200"/>
            </a:lvl3pPr>
            <a:lvl4pPr marL="715963" indent="-228600">
              <a:defRPr sz="1200"/>
            </a:lvl4pPr>
            <a:lvl5pPr>
              <a:defRPr sz="1200"/>
            </a:lvl5pPr>
          </a:lstStyle>
          <a:p>
            <a:pPr lvl="0"/>
            <a:r>
              <a:rPr lang="en-GB"/>
              <a:t>Click to edit Master text styles</a:t>
            </a:r>
          </a:p>
        </p:txBody>
      </p:sp>
      <p:sp>
        <p:nvSpPr>
          <p:cNvPr id="10" name="Text Placeholder 4">
            <a:extLst>
              <a:ext uri="{FF2B5EF4-FFF2-40B4-BE49-F238E27FC236}">
                <a16:creationId xmlns:a16="http://schemas.microsoft.com/office/drawing/2014/main" id="{69071CB6-A253-EDF0-BBF2-45ADB03723F9}"/>
              </a:ext>
            </a:extLst>
          </p:cNvPr>
          <p:cNvSpPr>
            <a:spLocks noGrp="1"/>
          </p:cNvSpPr>
          <p:nvPr>
            <p:ph type="body" sz="quarter" idx="24"/>
          </p:nvPr>
        </p:nvSpPr>
        <p:spPr>
          <a:xfrm>
            <a:off x="6221341" y="1350657"/>
            <a:ext cx="5580000" cy="343235"/>
          </a:xfrm>
          <a:prstGeom prst="rect">
            <a:avLst/>
          </a:prstGeom>
        </p:spPr>
        <p:txBody>
          <a:bodyPr wrap="square">
            <a:spAutoFit/>
          </a:bodyPr>
          <a:lstStyle>
            <a:lvl1pPr>
              <a:defRPr sz="1800" b="1">
                <a:solidFill>
                  <a:schemeClr val="accent3"/>
                </a:solidFill>
              </a:defRPr>
            </a:lvl1pPr>
            <a:lvl2pPr marL="269875" indent="-141288">
              <a:defRPr sz="1200"/>
            </a:lvl2pPr>
            <a:lvl3pPr marL="444500" indent="-131763">
              <a:defRPr sz="1200"/>
            </a:lvl3pPr>
            <a:lvl4pPr marL="715963" indent="-228600">
              <a:defRPr sz="1200"/>
            </a:lvl4pPr>
            <a:lvl5pPr>
              <a:defRPr sz="1200"/>
            </a:lvl5pPr>
          </a:lstStyle>
          <a:p>
            <a:pPr lvl="0"/>
            <a:r>
              <a:rPr lang="en-GB"/>
              <a:t>Click to edit Master text styles</a:t>
            </a:r>
          </a:p>
        </p:txBody>
      </p:sp>
      <p:sp>
        <p:nvSpPr>
          <p:cNvPr id="6" name="TextBox 5">
            <a:extLst>
              <a:ext uri="{FF2B5EF4-FFF2-40B4-BE49-F238E27FC236}">
                <a16:creationId xmlns:a16="http://schemas.microsoft.com/office/drawing/2014/main" id="{25C5CAEC-A301-5A1D-8A60-58F27CB79CF5}"/>
              </a:ext>
            </a:extLst>
          </p:cNvPr>
          <p:cNvSpPr txBox="1"/>
          <p:nvPr userDrawn="1"/>
        </p:nvSpPr>
        <p:spPr>
          <a:xfrm>
            <a:off x="8802113" y="6422518"/>
            <a:ext cx="3029889" cy="215444"/>
          </a:xfrm>
          <a:prstGeom prst="rect">
            <a:avLst/>
          </a:prstGeom>
          <a:noFill/>
        </p:spPr>
        <p:txBody>
          <a:bodyPr wrap="square" rIns="0" rtlCol="0">
            <a:spAutoFit/>
          </a:bodyPr>
          <a:lstStyle/>
          <a:p>
            <a:pPr algn="r"/>
            <a:r>
              <a:rPr lang="en-US" sz="800" b="0"/>
              <a:t>Governance Pack </a:t>
            </a:r>
            <a:r>
              <a:rPr lang="en-US" sz="800" b="1"/>
              <a:t>| Move Well | </a:t>
            </a:r>
            <a:r>
              <a:rPr lang="en-US" sz="800" b="0"/>
              <a:t>2026</a:t>
            </a:r>
          </a:p>
        </p:txBody>
      </p:sp>
      <p:sp>
        <p:nvSpPr>
          <p:cNvPr id="15" name="Text Placeholder 6">
            <a:extLst>
              <a:ext uri="{FF2B5EF4-FFF2-40B4-BE49-F238E27FC236}">
                <a16:creationId xmlns:a16="http://schemas.microsoft.com/office/drawing/2014/main" id="{A9050782-6484-52B6-6CFA-16540533C3B9}"/>
              </a:ext>
            </a:extLst>
          </p:cNvPr>
          <p:cNvSpPr>
            <a:spLocks noGrp="1"/>
          </p:cNvSpPr>
          <p:nvPr>
            <p:ph type="body" sz="quarter" idx="25"/>
          </p:nvPr>
        </p:nvSpPr>
        <p:spPr>
          <a:xfrm>
            <a:off x="359997" y="480738"/>
            <a:ext cx="10938805" cy="338554"/>
          </a:xfrm>
          <a:prstGeom prst="rect">
            <a:avLst/>
          </a:prstGeom>
        </p:spPr>
        <p:txBody>
          <a:bodyPr anchor="t"/>
          <a:lstStyle>
            <a:lvl1pPr>
              <a:defRPr sz="2400" b="1">
                <a:solidFill>
                  <a:schemeClr val="tx2"/>
                </a:solidFill>
                <a:latin typeface="+mj-lt"/>
              </a:defRPr>
            </a:lvl1pPr>
          </a:lstStyle>
          <a:p>
            <a:pPr lvl="0"/>
            <a:r>
              <a:rPr lang="en-GB"/>
              <a:t>Click to edit Master text styles</a:t>
            </a:r>
            <a:endParaRPr lang="en-NZ"/>
          </a:p>
        </p:txBody>
      </p:sp>
      <p:grpSp>
        <p:nvGrpSpPr>
          <p:cNvPr id="3" name="Group 2">
            <a:extLst>
              <a:ext uri="{FF2B5EF4-FFF2-40B4-BE49-F238E27FC236}">
                <a16:creationId xmlns:a16="http://schemas.microsoft.com/office/drawing/2014/main" id="{CDE997DC-7E10-26AF-087E-F6023298AD3D}"/>
              </a:ext>
            </a:extLst>
          </p:cNvPr>
          <p:cNvGrpSpPr/>
          <p:nvPr userDrawn="1"/>
        </p:nvGrpSpPr>
        <p:grpSpPr>
          <a:xfrm>
            <a:off x="11455685" y="1"/>
            <a:ext cx="376317" cy="369870"/>
            <a:chOff x="11455685" y="1"/>
            <a:chExt cx="376317" cy="369870"/>
          </a:xfrm>
        </p:grpSpPr>
        <p:sp>
          <p:nvSpPr>
            <p:cNvPr id="7" name="Rectangle 6">
              <a:extLst>
                <a:ext uri="{FF2B5EF4-FFF2-40B4-BE49-F238E27FC236}">
                  <a16:creationId xmlns:a16="http://schemas.microsoft.com/office/drawing/2014/main" id="{85CB95B2-30C3-EB9F-E528-CFFB4AD7E721}"/>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BA355F6-579F-2D86-3E87-07F6EBA6CCF6}"/>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US" sz="800" b="1" smtClean="0">
                  <a:solidFill>
                    <a:schemeClr val="bg1"/>
                  </a:solidFill>
                </a:rPr>
                <a:pPr algn="ctr"/>
                <a:t>‹#›</a:t>
              </a:fld>
              <a:endParaRPr lang="en-US" sz="800" b="1">
                <a:solidFill>
                  <a:schemeClr val="bg1"/>
                </a:solidFill>
              </a:endParaRPr>
            </a:p>
          </p:txBody>
        </p:sp>
      </p:grpSp>
    </p:spTree>
    <p:custDataLst>
      <p:tags r:id="rId1"/>
    </p:custDataLst>
    <p:extLst>
      <p:ext uri="{BB962C8B-B14F-4D97-AF65-F5344CB8AC3E}">
        <p14:creationId xmlns:p14="http://schemas.microsoft.com/office/powerpoint/2010/main" val="3107921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ub_Head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01055CF-221F-1A40-8A60-4B693A3EC876}"/>
              </a:ext>
            </a:extLst>
          </p:cNvPr>
          <p:cNvSpPr/>
          <p:nvPr userDrawn="1"/>
        </p:nvSpPr>
        <p:spPr>
          <a:xfrm>
            <a:off x="0" y="0"/>
            <a:ext cx="562874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E54D6F"/>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8E32065-9C8A-CDC8-31E3-C315FB7133E5}"/>
              </a:ext>
            </a:extLst>
          </p:cNvPr>
          <p:cNvSpPr txBox="1"/>
          <p:nvPr userDrawn="1"/>
        </p:nvSpPr>
        <p:spPr>
          <a:xfrm>
            <a:off x="8802113" y="6422518"/>
            <a:ext cx="3029889" cy="215444"/>
          </a:xfrm>
          <a:prstGeom prst="rect">
            <a:avLst/>
          </a:prstGeom>
          <a:noFill/>
        </p:spPr>
        <p:txBody>
          <a:bodyPr wrap="square" rIns="0" rtlCol="0">
            <a:spAutoFit/>
          </a:bodyPr>
          <a:lstStyle/>
          <a:p>
            <a:pPr algn="r"/>
            <a:r>
              <a:rPr lang="en-US" sz="800" b="0"/>
              <a:t>Governance Pack </a:t>
            </a:r>
            <a:r>
              <a:rPr lang="en-US" sz="800" b="1"/>
              <a:t>| Move Well | </a:t>
            </a:r>
            <a:r>
              <a:rPr lang="en-US" sz="800" b="0"/>
              <a:t>2026</a:t>
            </a:r>
          </a:p>
        </p:txBody>
      </p:sp>
      <p:sp>
        <p:nvSpPr>
          <p:cNvPr id="12" name="Text Placeholder 2">
            <a:extLst>
              <a:ext uri="{FF2B5EF4-FFF2-40B4-BE49-F238E27FC236}">
                <a16:creationId xmlns:a16="http://schemas.microsoft.com/office/drawing/2014/main" id="{5791E171-6DD1-544F-AEA1-3539A4F8D28A}"/>
              </a:ext>
            </a:extLst>
          </p:cNvPr>
          <p:cNvSpPr>
            <a:spLocks noGrp="1"/>
          </p:cNvSpPr>
          <p:nvPr>
            <p:ph idx="12" hasCustomPrompt="1"/>
          </p:nvPr>
        </p:nvSpPr>
        <p:spPr>
          <a:xfrm>
            <a:off x="6290999" y="1591767"/>
            <a:ext cx="5255723" cy="343235"/>
          </a:xfrm>
          <a:prstGeom prst="rect">
            <a:avLst/>
          </a:prstGeom>
        </p:spPr>
        <p:txBody>
          <a:bodyPr vert="horz" wrap="square" lIns="91440" tIns="45720" rIns="91440" bIns="45720" rtlCol="0" anchor="t">
            <a:spAutoFit/>
          </a:bodyPr>
          <a:lstStyle>
            <a:lvl1pPr marL="0" indent="0" algn="l">
              <a:buNone/>
              <a:defRPr lang="en-GB" sz="1800" b="1" kern="1200" dirty="0">
                <a:solidFill>
                  <a:schemeClr val="accent3"/>
                </a:solidFill>
                <a:latin typeface="+mn-lt"/>
                <a:ea typeface="+mn-ea"/>
                <a:cs typeface="+mn-cs"/>
              </a:defRPr>
            </a:lvl1pPr>
            <a:lvl2pPr>
              <a:defRPr sz="675" b="1">
                <a:latin typeface="Moderat Light Italic" pitchFamily="2" charset="77"/>
              </a:defRPr>
            </a:lvl2pPr>
            <a:lvl3pPr>
              <a:defRPr sz="563">
                <a:latin typeface="Moderat Light Italic" pitchFamily="2" charset="77"/>
              </a:defRPr>
            </a:lvl3pPr>
            <a:lvl4pPr>
              <a:defRPr sz="900">
                <a:latin typeface="Moderat Light Italic" pitchFamily="2" charset="77"/>
              </a:defRPr>
            </a:lvl4pPr>
            <a:lvl5pPr>
              <a:defRPr sz="900">
                <a:latin typeface="Moderat Light Italic" pitchFamily="2" charset="77"/>
              </a:defRPr>
            </a:lvl5pPr>
          </a:lstStyle>
          <a:p>
            <a:pPr marL="0" lvl="0" indent="0" algn="l" defTabSz="914400" rtl="0" eaLnBrk="1" latinLnBrk="0" hangingPunct="1">
              <a:lnSpc>
                <a:spcPct val="90000"/>
              </a:lnSpc>
              <a:spcBef>
                <a:spcPts val="1000"/>
              </a:spcBef>
              <a:buFont typeface="Arial" panose="020B0604020202020204" pitchFamily="34" charset="0"/>
              <a:buNone/>
            </a:pPr>
            <a:r>
              <a:rPr lang="en-GB"/>
              <a:t>Click to edit master text styles</a:t>
            </a:r>
          </a:p>
        </p:txBody>
      </p:sp>
      <p:sp>
        <p:nvSpPr>
          <p:cNvPr id="13" name="Text Placeholder 2">
            <a:extLst>
              <a:ext uri="{FF2B5EF4-FFF2-40B4-BE49-F238E27FC236}">
                <a16:creationId xmlns:a16="http://schemas.microsoft.com/office/drawing/2014/main" id="{62A22F34-94AF-D49F-3494-0E799E1550B7}"/>
              </a:ext>
            </a:extLst>
          </p:cNvPr>
          <p:cNvSpPr>
            <a:spLocks noGrp="1"/>
          </p:cNvSpPr>
          <p:nvPr>
            <p:ph idx="13" hasCustomPrompt="1"/>
          </p:nvPr>
        </p:nvSpPr>
        <p:spPr>
          <a:xfrm>
            <a:off x="6290999" y="2146465"/>
            <a:ext cx="5255723" cy="3119768"/>
          </a:xfrm>
          <a:prstGeom prst="rect">
            <a:avLst/>
          </a:prstGeom>
        </p:spPr>
        <p:txBody>
          <a:bodyPr vert="horz" lIns="91440" tIns="45720" rIns="91440" bIns="45720" rtlCol="0">
            <a:noAutofit/>
          </a:bodyPr>
          <a:lstStyle>
            <a:lvl1pPr marL="0" indent="0" algn="l">
              <a:buNone/>
              <a:defRPr sz="1600" b="0">
                <a:solidFill>
                  <a:schemeClr val="tx1"/>
                </a:solidFill>
                <a:latin typeface="+mn-lt"/>
              </a:defRPr>
            </a:lvl1pPr>
            <a:lvl2pPr>
              <a:defRPr sz="675" b="1">
                <a:latin typeface="Moderat Light Italic" pitchFamily="2" charset="77"/>
              </a:defRPr>
            </a:lvl2pPr>
            <a:lvl3pPr>
              <a:defRPr sz="563">
                <a:latin typeface="Moderat Light Italic" pitchFamily="2" charset="77"/>
              </a:defRPr>
            </a:lvl3pPr>
            <a:lvl4pPr>
              <a:defRPr sz="900">
                <a:latin typeface="Moderat Light Italic" pitchFamily="2" charset="77"/>
              </a:defRPr>
            </a:lvl4pPr>
            <a:lvl5pPr>
              <a:defRPr sz="900">
                <a:latin typeface="Moderat Light Italic" pitchFamily="2" charset="77"/>
              </a:defRPr>
            </a:lvl5pPr>
          </a:lstStyle>
          <a:p>
            <a:pPr lvl="0"/>
            <a:r>
              <a:rPr lang="en-GB"/>
              <a:t>Click to edit master text styles</a:t>
            </a:r>
          </a:p>
        </p:txBody>
      </p:sp>
      <p:sp>
        <p:nvSpPr>
          <p:cNvPr id="14" name="Text Placeholder 2">
            <a:extLst>
              <a:ext uri="{FF2B5EF4-FFF2-40B4-BE49-F238E27FC236}">
                <a16:creationId xmlns:a16="http://schemas.microsoft.com/office/drawing/2014/main" id="{5C397B6B-1663-ADAC-8BEE-059615BD8FCB}"/>
              </a:ext>
            </a:extLst>
          </p:cNvPr>
          <p:cNvSpPr>
            <a:spLocks noGrp="1"/>
          </p:cNvSpPr>
          <p:nvPr>
            <p:ph idx="14" hasCustomPrompt="1"/>
          </p:nvPr>
        </p:nvSpPr>
        <p:spPr>
          <a:xfrm>
            <a:off x="645279" y="1544505"/>
            <a:ext cx="3184444" cy="1757917"/>
          </a:xfrm>
          <a:prstGeom prst="rect">
            <a:avLst/>
          </a:prstGeom>
        </p:spPr>
        <p:txBody>
          <a:bodyPr vert="horz" wrap="square" lIns="91440" tIns="45720" rIns="91440" bIns="45720" rtlCol="0" anchor="t">
            <a:spAutoFit/>
          </a:bodyPr>
          <a:lstStyle>
            <a:lvl1pPr marL="0" indent="0" algn="l">
              <a:buNone/>
              <a:defRPr lang="en-GB" sz="4000" b="1" i="0" kern="1200" spc="0" baseline="0" dirty="0">
                <a:solidFill>
                  <a:schemeClr val="bg1"/>
                </a:solidFill>
                <a:latin typeface="+mj-lt"/>
                <a:ea typeface="+mn-ea"/>
                <a:cs typeface="+mn-cs"/>
              </a:defRPr>
            </a:lvl1pPr>
            <a:lvl2pPr>
              <a:defRPr sz="675" b="1">
                <a:latin typeface="Moderat Light Italic" pitchFamily="2" charset="77"/>
              </a:defRPr>
            </a:lvl2pPr>
            <a:lvl3pPr>
              <a:defRPr sz="563">
                <a:latin typeface="Moderat Light Italic" pitchFamily="2" charset="77"/>
              </a:defRPr>
            </a:lvl3pPr>
            <a:lvl4pPr>
              <a:defRPr sz="900">
                <a:latin typeface="Moderat Light Italic" pitchFamily="2" charset="77"/>
              </a:defRPr>
            </a:lvl4pPr>
            <a:lvl5pPr>
              <a:defRPr sz="900">
                <a:latin typeface="Moderat Light Italic" pitchFamily="2" charset="77"/>
              </a:defRPr>
            </a:lvl5pPr>
          </a:lstStyle>
          <a:p>
            <a:pPr marL="0" lvl="0" indent="0" algn="l" defTabSz="914400" rtl="0" eaLnBrk="1" latinLnBrk="0" hangingPunct="1">
              <a:lnSpc>
                <a:spcPct val="90000"/>
              </a:lnSpc>
              <a:spcBef>
                <a:spcPts val="1000"/>
              </a:spcBef>
              <a:buFont typeface="Arial" panose="020B0604020202020204" pitchFamily="34" charset="0"/>
              <a:buNone/>
            </a:pPr>
            <a:r>
              <a:rPr lang="en-GB"/>
              <a:t>Click to edit master text styles</a:t>
            </a:r>
          </a:p>
        </p:txBody>
      </p:sp>
      <p:pic>
        <p:nvPicPr>
          <p:cNvPr id="17" name="Picture 16">
            <a:extLst>
              <a:ext uri="{FF2B5EF4-FFF2-40B4-BE49-F238E27FC236}">
                <a16:creationId xmlns:a16="http://schemas.microsoft.com/office/drawing/2014/main" id="{B0C47140-BCCD-B0BF-B7B6-7972819030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87817" y="6173290"/>
            <a:ext cx="1787995" cy="389223"/>
          </a:xfrm>
          <a:prstGeom prst="rect">
            <a:avLst/>
          </a:prstGeom>
        </p:spPr>
      </p:pic>
    </p:spTree>
    <p:extLst>
      <p:ext uri="{BB962C8B-B14F-4D97-AF65-F5344CB8AC3E}">
        <p14:creationId xmlns:p14="http://schemas.microsoft.com/office/powerpoint/2010/main" val="1159250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74DA251-FC17-257E-5F16-FBE2D622F4CA}"/>
              </a:ext>
            </a:extLst>
          </p:cNvPr>
          <p:cNvSpPr>
            <a:spLocks/>
          </p:cNvSpPr>
          <p:nvPr userDrawn="1"/>
        </p:nvSpPr>
        <p:spPr>
          <a:xfrm>
            <a:off x="0" y="0"/>
            <a:ext cx="12192000" cy="107655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indent="0" algn="l"/>
            <a:endParaRPr lang="en-US" sz="1600" b="1">
              <a:solidFill>
                <a:schemeClr val="accent3"/>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5E639FD6-81EF-157D-21F0-18A8F28D7DA8}"/>
              </a:ext>
            </a:extLst>
          </p:cNvPr>
          <p:cNvSpPr txBox="1"/>
          <p:nvPr userDrawn="1"/>
        </p:nvSpPr>
        <p:spPr>
          <a:xfrm>
            <a:off x="8802113" y="6422518"/>
            <a:ext cx="3029889" cy="215444"/>
          </a:xfrm>
          <a:prstGeom prst="rect">
            <a:avLst/>
          </a:prstGeom>
          <a:noFill/>
        </p:spPr>
        <p:txBody>
          <a:bodyPr wrap="square" rIns="0" rtlCol="0">
            <a:spAutoFit/>
          </a:bodyPr>
          <a:lstStyle/>
          <a:p>
            <a:pPr algn="r"/>
            <a:r>
              <a:rPr lang="en-US" sz="800" b="0"/>
              <a:t>Governance Pack </a:t>
            </a:r>
            <a:r>
              <a:rPr lang="en-US" sz="800" b="1"/>
              <a:t>| Move Well | </a:t>
            </a:r>
            <a:r>
              <a:rPr lang="en-US" sz="800" b="0"/>
              <a:t>2026</a:t>
            </a:r>
          </a:p>
        </p:txBody>
      </p:sp>
      <p:sp>
        <p:nvSpPr>
          <p:cNvPr id="14" name="Text Placeholder 4">
            <a:extLst>
              <a:ext uri="{FF2B5EF4-FFF2-40B4-BE49-F238E27FC236}">
                <a16:creationId xmlns:a16="http://schemas.microsoft.com/office/drawing/2014/main" id="{2CAEA33C-E5D0-61B8-7482-C705759295FC}"/>
              </a:ext>
            </a:extLst>
          </p:cNvPr>
          <p:cNvSpPr>
            <a:spLocks noGrp="1"/>
          </p:cNvSpPr>
          <p:nvPr>
            <p:ph type="body" sz="quarter" idx="10"/>
          </p:nvPr>
        </p:nvSpPr>
        <p:spPr>
          <a:xfrm>
            <a:off x="359998" y="1952869"/>
            <a:ext cx="9770321" cy="4174607"/>
          </a:xfrm>
          <a:prstGeom prst="rect">
            <a:avLst/>
          </a:prstGeom>
        </p:spPr>
        <p:txBody>
          <a:bodyPr/>
          <a:lstStyle>
            <a:lvl1pPr>
              <a:defRPr sz="1100"/>
            </a:lvl1pPr>
            <a:lvl2pPr marL="269875" indent="-141288">
              <a:defRPr sz="1100"/>
            </a:lvl2pPr>
            <a:lvl3pPr marL="444500" indent="-131763">
              <a:defRPr sz="1100"/>
            </a:lvl3pPr>
            <a:lvl4pPr marL="715963" indent="-228600">
              <a:defRPr sz="1200"/>
            </a:lvl4pPr>
            <a:lvl5pPr>
              <a:defRPr sz="1200"/>
            </a:lvl5pPr>
          </a:lstStyle>
          <a:p>
            <a:pPr lvl="0"/>
            <a:r>
              <a:rPr lang="en-GB"/>
              <a:t>Click to edit Master text styles</a:t>
            </a:r>
          </a:p>
          <a:p>
            <a:pPr lvl="1"/>
            <a:r>
              <a:rPr lang="en-GB"/>
              <a:t>Second level</a:t>
            </a:r>
          </a:p>
          <a:p>
            <a:pPr lvl="2"/>
            <a:r>
              <a:rPr lang="en-GB"/>
              <a:t>Third level</a:t>
            </a:r>
          </a:p>
        </p:txBody>
      </p:sp>
      <p:sp>
        <p:nvSpPr>
          <p:cNvPr id="15" name="Text Placeholder 6">
            <a:extLst>
              <a:ext uri="{FF2B5EF4-FFF2-40B4-BE49-F238E27FC236}">
                <a16:creationId xmlns:a16="http://schemas.microsoft.com/office/drawing/2014/main" id="{CFE3778B-7768-0DC8-3E90-EE9994BC7312}"/>
              </a:ext>
            </a:extLst>
          </p:cNvPr>
          <p:cNvSpPr>
            <a:spLocks noGrp="1"/>
          </p:cNvSpPr>
          <p:nvPr>
            <p:ph type="body" sz="quarter" idx="11"/>
          </p:nvPr>
        </p:nvSpPr>
        <p:spPr>
          <a:xfrm>
            <a:off x="359998" y="480738"/>
            <a:ext cx="10938805" cy="338554"/>
          </a:xfrm>
          <a:prstGeom prst="rect">
            <a:avLst/>
          </a:prstGeom>
        </p:spPr>
        <p:txBody>
          <a:bodyPr anchor="t"/>
          <a:lstStyle>
            <a:lvl1pPr>
              <a:defRPr sz="2400" b="1">
                <a:solidFill>
                  <a:schemeClr val="bg1"/>
                </a:solidFill>
                <a:latin typeface="+mj-lt"/>
              </a:defRPr>
            </a:lvl1pPr>
          </a:lstStyle>
          <a:p>
            <a:pPr lvl="0"/>
            <a:r>
              <a:rPr lang="en-GB"/>
              <a:t>Click to edit Master text styles</a:t>
            </a:r>
            <a:endParaRPr lang="en-NZ"/>
          </a:p>
        </p:txBody>
      </p:sp>
      <p:sp>
        <p:nvSpPr>
          <p:cNvPr id="17" name="Text Placeholder 4">
            <a:extLst>
              <a:ext uri="{FF2B5EF4-FFF2-40B4-BE49-F238E27FC236}">
                <a16:creationId xmlns:a16="http://schemas.microsoft.com/office/drawing/2014/main" id="{FEE37EDA-E7EC-2850-B69D-B020EFEAA30E}"/>
              </a:ext>
            </a:extLst>
          </p:cNvPr>
          <p:cNvSpPr>
            <a:spLocks noGrp="1"/>
          </p:cNvSpPr>
          <p:nvPr>
            <p:ph type="body" sz="quarter" idx="12"/>
          </p:nvPr>
        </p:nvSpPr>
        <p:spPr>
          <a:xfrm>
            <a:off x="359998" y="1371595"/>
            <a:ext cx="9770321" cy="343235"/>
          </a:xfrm>
          <a:prstGeom prst="rect">
            <a:avLst/>
          </a:prstGeom>
        </p:spPr>
        <p:txBody>
          <a:bodyPr wrap="square">
            <a:spAutoFit/>
          </a:bodyPr>
          <a:lstStyle>
            <a:lvl1pPr>
              <a:defRPr sz="1800" b="1">
                <a:solidFill>
                  <a:schemeClr val="accent3"/>
                </a:solidFill>
              </a:defRPr>
            </a:lvl1pPr>
            <a:lvl2pPr marL="269875" indent="-141288">
              <a:defRPr sz="1200"/>
            </a:lvl2pPr>
            <a:lvl3pPr marL="444500" indent="-131763">
              <a:defRPr sz="1200"/>
            </a:lvl3pPr>
            <a:lvl4pPr marL="715963" indent="-228600">
              <a:defRPr sz="1200"/>
            </a:lvl4pPr>
            <a:lvl5pPr>
              <a:defRPr sz="1200"/>
            </a:lvl5pPr>
          </a:lstStyle>
          <a:p>
            <a:pPr lvl="0"/>
            <a:r>
              <a:rPr lang="en-GB"/>
              <a:t>Click to edit Master text styles</a:t>
            </a:r>
          </a:p>
        </p:txBody>
      </p:sp>
      <p:grpSp>
        <p:nvGrpSpPr>
          <p:cNvPr id="2" name="Group 1">
            <a:extLst>
              <a:ext uri="{FF2B5EF4-FFF2-40B4-BE49-F238E27FC236}">
                <a16:creationId xmlns:a16="http://schemas.microsoft.com/office/drawing/2014/main" id="{BEA0B4BA-ACB1-CD01-0BD0-D1D4390B04C5}"/>
              </a:ext>
            </a:extLst>
          </p:cNvPr>
          <p:cNvGrpSpPr/>
          <p:nvPr userDrawn="1"/>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5E9D56BB-5E37-D2D1-306B-759A7741BE44}"/>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5FFAD59-DD3E-11F5-548E-877177EC3A21}"/>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US" sz="800" b="1" smtClean="0">
                  <a:solidFill>
                    <a:schemeClr val="bg1"/>
                  </a:solidFill>
                </a:rPr>
                <a:pPr algn="ctr"/>
                <a:t>‹#›</a:t>
              </a:fld>
              <a:endParaRPr lang="en-US" sz="800" b="1">
                <a:solidFill>
                  <a:schemeClr val="bg1"/>
                </a:solidFill>
              </a:endParaRPr>
            </a:p>
          </p:txBody>
        </p:sp>
      </p:grpSp>
    </p:spTree>
    <p:custDataLst>
      <p:tags r:id="rId1"/>
    </p:custDataLst>
    <p:extLst>
      <p:ext uri="{BB962C8B-B14F-4D97-AF65-F5344CB8AC3E}">
        <p14:creationId xmlns:p14="http://schemas.microsoft.com/office/powerpoint/2010/main" val="3150602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828CDB-4506-5995-E93A-6B1F98450C93}"/>
              </a:ext>
            </a:extLst>
          </p:cNvPr>
          <p:cNvSpPr>
            <a:spLocks/>
          </p:cNvSpPr>
          <p:nvPr userDrawn="1"/>
        </p:nvSpPr>
        <p:spPr>
          <a:xfrm>
            <a:off x="0" y="1982"/>
            <a:ext cx="12192000" cy="107655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indent="0" algn="l"/>
            <a:endParaRPr lang="en-US" sz="1600" b="1">
              <a:solidFill>
                <a:schemeClr val="accent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0480BD2-9919-9678-CE82-AB88A41259F8}"/>
              </a:ext>
            </a:extLst>
          </p:cNvPr>
          <p:cNvSpPr txBox="1"/>
          <p:nvPr userDrawn="1"/>
        </p:nvSpPr>
        <p:spPr>
          <a:xfrm>
            <a:off x="8802113" y="6422518"/>
            <a:ext cx="3029889" cy="215444"/>
          </a:xfrm>
          <a:prstGeom prst="rect">
            <a:avLst/>
          </a:prstGeom>
          <a:noFill/>
        </p:spPr>
        <p:txBody>
          <a:bodyPr wrap="square" rIns="0" rtlCol="0">
            <a:spAutoFit/>
          </a:bodyPr>
          <a:lstStyle/>
          <a:p>
            <a:pPr algn="r"/>
            <a:r>
              <a:rPr lang="en-US" sz="800" b="0"/>
              <a:t>Governance Pack </a:t>
            </a:r>
            <a:r>
              <a:rPr lang="en-US" sz="800" b="1"/>
              <a:t>| Move Well | </a:t>
            </a:r>
            <a:r>
              <a:rPr lang="en-US" sz="800" b="0"/>
              <a:t>2026</a:t>
            </a:r>
          </a:p>
        </p:txBody>
      </p:sp>
      <p:sp>
        <p:nvSpPr>
          <p:cNvPr id="8" name="Text Placeholder 4">
            <a:extLst>
              <a:ext uri="{FF2B5EF4-FFF2-40B4-BE49-F238E27FC236}">
                <a16:creationId xmlns:a16="http://schemas.microsoft.com/office/drawing/2014/main" id="{87981814-F434-650D-3D75-EA9DDC48D402}"/>
              </a:ext>
            </a:extLst>
          </p:cNvPr>
          <p:cNvSpPr>
            <a:spLocks noGrp="1"/>
          </p:cNvSpPr>
          <p:nvPr>
            <p:ph type="body" sz="quarter" idx="10"/>
          </p:nvPr>
        </p:nvSpPr>
        <p:spPr>
          <a:xfrm>
            <a:off x="359997" y="1931810"/>
            <a:ext cx="5580000" cy="4318384"/>
          </a:xfrm>
          <a:prstGeom prst="rect">
            <a:avLst/>
          </a:prstGeom>
        </p:spPr>
        <p:txBody>
          <a:bodyPr/>
          <a:lstStyle>
            <a:lvl1pPr>
              <a:spcAft>
                <a:spcPts val="800"/>
              </a:spcAft>
              <a:defRPr sz="1100"/>
            </a:lvl1pPr>
            <a:lvl2pPr marL="269875" indent="-141288">
              <a:spcAft>
                <a:spcPts val="800"/>
              </a:spcAft>
              <a:defRPr sz="1100"/>
            </a:lvl2pPr>
            <a:lvl3pPr marL="444500" indent="-131763">
              <a:spcAft>
                <a:spcPts val="800"/>
              </a:spcAft>
              <a:defRPr sz="1100"/>
            </a:lvl3pPr>
            <a:lvl4pPr marL="715963" indent="-228600">
              <a:defRPr sz="1200"/>
            </a:lvl4pPr>
            <a:lvl5pPr>
              <a:defRPr sz="1200"/>
            </a:lvl5pPr>
          </a:lstStyle>
          <a:p>
            <a:pPr lvl="0"/>
            <a:r>
              <a:rPr lang="en-GB"/>
              <a:t>Click to edit Master text styles</a:t>
            </a:r>
          </a:p>
          <a:p>
            <a:pPr lvl="1"/>
            <a:r>
              <a:rPr lang="en-GB"/>
              <a:t>Second level</a:t>
            </a:r>
          </a:p>
          <a:p>
            <a:pPr lvl="2"/>
            <a:r>
              <a:rPr lang="en-GB"/>
              <a:t>Third level</a:t>
            </a:r>
          </a:p>
        </p:txBody>
      </p:sp>
      <p:sp>
        <p:nvSpPr>
          <p:cNvPr id="14" name="Text Placeholder 4">
            <a:extLst>
              <a:ext uri="{FF2B5EF4-FFF2-40B4-BE49-F238E27FC236}">
                <a16:creationId xmlns:a16="http://schemas.microsoft.com/office/drawing/2014/main" id="{89F67360-0740-BEC0-9D6F-8A29B438B22C}"/>
              </a:ext>
            </a:extLst>
          </p:cNvPr>
          <p:cNvSpPr>
            <a:spLocks noGrp="1"/>
          </p:cNvSpPr>
          <p:nvPr>
            <p:ph type="body" sz="quarter" idx="23"/>
          </p:nvPr>
        </p:nvSpPr>
        <p:spPr>
          <a:xfrm>
            <a:off x="6221341" y="1921052"/>
            <a:ext cx="5580000" cy="4318384"/>
          </a:xfrm>
          <a:prstGeom prst="rect">
            <a:avLst/>
          </a:prstGeom>
        </p:spPr>
        <p:txBody>
          <a:bodyPr/>
          <a:lstStyle>
            <a:lvl1pPr>
              <a:defRPr sz="1100"/>
            </a:lvl1pPr>
            <a:lvl2pPr marL="269875" indent="-141288">
              <a:defRPr sz="1100"/>
            </a:lvl2pPr>
            <a:lvl3pPr marL="444500" indent="-131763">
              <a:defRPr sz="1100"/>
            </a:lvl3pPr>
            <a:lvl4pPr marL="715963" indent="-228600">
              <a:defRPr sz="1200"/>
            </a:lvl4pPr>
            <a:lvl5pPr>
              <a:defRPr sz="1200"/>
            </a:lvl5pPr>
          </a:lstStyle>
          <a:p>
            <a:pPr lvl="0"/>
            <a:r>
              <a:rPr lang="en-GB"/>
              <a:t>Click to edit Master text styles</a:t>
            </a:r>
          </a:p>
          <a:p>
            <a:pPr lvl="1"/>
            <a:r>
              <a:rPr lang="en-GB"/>
              <a:t>Second level</a:t>
            </a:r>
          </a:p>
          <a:p>
            <a:pPr lvl="2"/>
            <a:r>
              <a:rPr lang="en-GB"/>
              <a:t>Third level</a:t>
            </a:r>
          </a:p>
        </p:txBody>
      </p:sp>
      <p:sp>
        <p:nvSpPr>
          <p:cNvPr id="15" name="Text Placeholder 4">
            <a:extLst>
              <a:ext uri="{FF2B5EF4-FFF2-40B4-BE49-F238E27FC236}">
                <a16:creationId xmlns:a16="http://schemas.microsoft.com/office/drawing/2014/main" id="{B0A5C549-7909-3B96-3D67-3DB0F022C952}"/>
              </a:ext>
            </a:extLst>
          </p:cNvPr>
          <p:cNvSpPr>
            <a:spLocks noGrp="1"/>
          </p:cNvSpPr>
          <p:nvPr>
            <p:ph type="body" sz="quarter" idx="12"/>
          </p:nvPr>
        </p:nvSpPr>
        <p:spPr>
          <a:xfrm>
            <a:off x="359997" y="1350657"/>
            <a:ext cx="5580000" cy="343235"/>
          </a:xfrm>
          <a:prstGeom prst="rect">
            <a:avLst/>
          </a:prstGeom>
        </p:spPr>
        <p:txBody>
          <a:bodyPr wrap="square">
            <a:spAutoFit/>
          </a:bodyPr>
          <a:lstStyle>
            <a:lvl1pPr>
              <a:defRPr sz="1800" b="1">
                <a:solidFill>
                  <a:schemeClr val="accent3"/>
                </a:solidFill>
              </a:defRPr>
            </a:lvl1pPr>
            <a:lvl2pPr marL="269875" indent="-141288">
              <a:defRPr sz="1200"/>
            </a:lvl2pPr>
            <a:lvl3pPr marL="444500" indent="-131763">
              <a:defRPr sz="1200"/>
            </a:lvl3pPr>
            <a:lvl4pPr marL="715963" indent="-228600">
              <a:defRPr sz="1200"/>
            </a:lvl4pPr>
            <a:lvl5pPr>
              <a:defRPr sz="1200"/>
            </a:lvl5pPr>
          </a:lstStyle>
          <a:p>
            <a:pPr lvl="0"/>
            <a:r>
              <a:rPr lang="en-GB"/>
              <a:t>Click to edit Master text styles</a:t>
            </a:r>
          </a:p>
        </p:txBody>
      </p:sp>
      <p:sp>
        <p:nvSpPr>
          <p:cNvPr id="16" name="Text Placeholder 4">
            <a:extLst>
              <a:ext uri="{FF2B5EF4-FFF2-40B4-BE49-F238E27FC236}">
                <a16:creationId xmlns:a16="http://schemas.microsoft.com/office/drawing/2014/main" id="{31BBA322-B99B-1464-BE36-9990E3EE883D}"/>
              </a:ext>
            </a:extLst>
          </p:cNvPr>
          <p:cNvSpPr>
            <a:spLocks noGrp="1"/>
          </p:cNvSpPr>
          <p:nvPr>
            <p:ph type="body" sz="quarter" idx="24"/>
          </p:nvPr>
        </p:nvSpPr>
        <p:spPr>
          <a:xfrm>
            <a:off x="6221341" y="1350657"/>
            <a:ext cx="5580000" cy="343235"/>
          </a:xfrm>
          <a:prstGeom prst="rect">
            <a:avLst/>
          </a:prstGeom>
        </p:spPr>
        <p:txBody>
          <a:bodyPr wrap="square">
            <a:spAutoFit/>
          </a:bodyPr>
          <a:lstStyle>
            <a:lvl1pPr>
              <a:defRPr sz="1800" b="1">
                <a:solidFill>
                  <a:schemeClr val="accent3"/>
                </a:solidFill>
              </a:defRPr>
            </a:lvl1pPr>
            <a:lvl2pPr marL="269875" indent="-141288">
              <a:defRPr sz="1200"/>
            </a:lvl2pPr>
            <a:lvl3pPr marL="444500" indent="-131763">
              <a:defRPr sz="1200"/>
            </a:lvl3pPr>
            <a:lvl4pPr marL="715963" indent="-228600">
              <a:defRPr sz="1200"/>
            </a:lvl4pPr>
            <a:lvl5pPr>
              <a:defRPr sz="1200"/>
            </a:lvl5pPr>
          </a:lstStyle>
          <a:p>
            <a:pPr lvl="0"/>
            <a:r>
              <a:rPr lang="en-GB"/>
              <a:t>Click to edit Master text styles</a:t>
            </a:r>
          </a:p>
        </p:txBody>
      </p:sp>
      <p:sp>
        <p:nvSpPr>
          <p:cNvPr id="17" name="Text Placeholder 6">
            <a:extLst>
              <a:ext uri="{FF2B5EF4-FFF2-40B4-BE49-F238E27FC236}">
                <a16:creationId xmlns:a16="http://schemas.microsoft.com/office/drawing/2014/main" id="{3881219A-7B50-7663-0DAC-89F7ABD60D6F}"/>
              </a:ext>
            </a:extLst>
          </p:cNvPr>
          <p:cNvSpPr>
            <a:spLocks noGrp="1"/>
          </p:cNvSpPr>
          <p:nvPr>
            <p:ph type="body" sz="quarter" idx="25"/>
          </p:nvPr>
        </p:nvSpPr>
        <p:spPr>
          <a:xfrm>
            <a:off x="359997" y="480738"/>
            <a:ext cx="10938805" cy="338554"/>
          </a:xfrm>
          <a:prstGeom prst="rect">
            <a:avLst/>
          </a:prstGeom>
        </p:spPr>
        <p:txBody>
          <a:bodyPr anchor="t"/>
          <a:lstStyle>
            <a:lvl1pPr>
              <a:defRPr sz="2400" b="1">
                <a:solidFill>
                  <a:schemeClr val="bg1"/>
                </a:solidFill>
                <a:latin typeface="+mj-lt"/>
              </a:defRPr>
            </a:lvl1pPr>
          </a:lstStyle>
          <a:p>
            <a:pPr lvl="0"/>
            <a:r>
              <a:rPr lang="en-GB"/>
              <a:t>Click to edit Master text styles</a:t>
            </a:r>
            <a:endParaRPr lang="en-NZ"/>
          </a:p>
        </p:txBody>
      </p:sp>
      <p:grpSp>
        <p:nvGrpSpPr>
          <p:cNvPr id="3" name="Group 2">
            <a:extLst>
              <a:ext uri="{FF2B5EF4-FFF2-40B4-BE49-F238E27FC236}">
                <a16:creationId xmlns:a16="http://schemas.microsoft.com/office/drawing/2014/main" id="{FAE4FC43-DB85-89B9-46EB-9E04E0484255}"/>
              </a:ext>
            </a:extLst>
          </p:cNvPr>
          <p:cNvGrpSpPr/>
          <p:nvPr userDrawn="1"/>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1FD8331A-2AE3-3CB9-F2CB-F97212BEC4AC}"/>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24200AA-9040-4777-0A39-25634BC78139}"/>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US" sz="800" b="1" smtClean="0">
                  <a:solidFill>
                    <a:schemeClr val="bg1"/>
                  </a:solidFill>
                </a:rPr>
                <a:pPr algn="ctr"/>
                <a:t>‹#›</a:t>
              </a:fld>
              <a:endParaRPr lang="en-US" sz="800" b="1">
                <a:solidFill>
                  <a:schemeClr val="bg1"/>
                </a:solidFill>
              </a:endParaRPr>
            </a:p>
          </p:txBody>
        </p:sp>
      </p:grpSp>
    </p:spTree>
    <p:custDataLst>
      <p:tags r:id="rId1"/>
    </p:custDataLst>
    <p:extLst>
      <p:ext uri="{BB962C8B-B14F-4D97-AF65-F5344CB8AC3E}">
        <p14:creationId xmlns:p14="http://schemas.microsoft.com/office/powerpoint/2010/main" val="947480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ustDataLst>
      <p:tags r:id="rId12"/>
    </p:custDataLst>
    <p:extLst>
      <p:ext uri="{BB962C8B-B14F-4D97-AF65-F5344CB8AC3E}">
        <p14:creationId xmlns:p14="http://schemas.microsoft.com/office/powerpoint/2010/main" val="1135583152"/>
      </p:ext>
    </p:extLst>
  </p:cSld>
  <p:clrMap bg1="lt1" tx1="dk1" bg2="lt2" tx2="dk2" accent1="accent1" accent2="accent2" accent3="accent3" accent4="accent4" accent5="accent5" accent6="accent6" hlink="hlink" folHlink="folHlink"/>
  <p:sldLayoutIdLst>
    <p:sldLayoutId id="2147483678" r:id="rId1"/>
    <p:sldLayoutId id="2147483670" r:id="rId2"/>
    <p:sldLayoutId id="2147483676" r:id="rId3"/>
    <p:sldLayoutId id="2147483683" r:id="rId4"/>
    <p:sldLayoutId id="2147483684" r:id="rId5"/>
    <p:sldLayoutId id="2147483688" r:id="rId6"/>
    <p:sldLayoutId id="2147483682" r:id="rId7"/>
    <p:sldLayoutId id="2147483679" r:id="rId8"/>
    <p:sldLayoutId id="2147483680" r:id="rId9"/>
    <p:sldLayoutId id="2147483687" r:id="rId10"/>
  </p:sldLayoutIdLst>
  <p:hf hdr="0" ftr="0" dt="0"/>
  <p:txStyles>
    <p:titleStyle>
      <a:lvl1pPr algn="l" defTabSz="914400" rtl="0" eaLnBrk="1" latinLnBrk="0" hangingPunct="1">
        <a:lnSpc>
          <a:spcPct val="90000"/>
        </a:lnSpc>
        <a:spcBef>
          <a:spcPct val="0"/>
        </a:spcBef>
        <a:buNone/>
        <a:defRPr sz="1800" b="1" kern="1200">
          <a:solidFill>
            <a:schemeClr val="bg1"/>
          </a:solidFill>
          <a:latin typeface="+mn-lt"/>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10.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hyperlink" Target="https://myskill.co.nz/move-well/" TargetMode="Externa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AEB9AEB-1AF5-9BDC-78AC-617CBE3D302A}"/>
              </a:ext>
            </a:extLst>
          </p:cNvPr>
          <p:cNvPicPr>
            <a:picLocks noChangeAspect="1"/>
          </p:cNvPicPr>
          <p:nvPr/>
        </p:nvPicPr>
        <p:blipFill>
          <a:blip r:embed="rId4">
            <a:alphaModFix amt="19000"/>
            <a:extLst>
              <a:ext uri="{28A0092B-C50C-407E-A947-70E740481C1C}">
                <a14:useLocalDpi xmlns:a14="http://schemas.microsoft.com/office/drawing/2010/main" val="0"/>
              </a:ext>
            </a:extLst>
          </a:blip>
          <a:stretch>
            <a:fillRect/>
          </a:stretch>
        </p:blipFill>
        <p:spPr>
          <a:xfrm rot="660000">
            <a:off x="7372841" y="1334797"/>
            <a:ext cx="4262856" cy="3771700"/>
          </a:xfrm>
          <a:prstGeom prst="rect">
            <a:avLst/>
          </a:prstGeom>
        </p:spPr>
      </p:pic>
      <p:sp>
        <p:nvSpPr>
          <p:cNvPr id="3" name="TextBox 2">
            <a:extLst>
              <a:ext uri="{FF2B5EF4-FFF2-40B4-BE49-F238E27FC236}">
                <a16:creationId xmlns:a16="http://schemas.microsoft.com/office/drawing/2014/main" id="{2E6477AC-6053-BEAF-AA64-EC25E57400AC}"/>
              </a:ext>
            </a:extLst>
          </p:cNvPr>
          <p:cNvSpPr txBox="1"/>
          <p:nvPr/>
        </p:nvSpPr>
        <p:spPr>
          <a:xfrm>
            <a:off x="794294" y="2192956"/>
            <a:ext cx="4790077" cy="1800301"/>
          </a:xfrm>
          <a:prstGeom prst="rect">
            <a:avLst/>
          </a:prstGeom>
          <a:noFill/>
        </p:spPr>
        <p:txBody>
          <a:bodyPr wrap="square" rtlCol="0">
            <a:spAutoFit/>
          </a:bodyPr>
          <a:lstStyle/>
          <a:p>
            <a:pPr>
              <a:lnSpc>
                <a:spcPts val="4400"/>
              </a:lnSpc>
            </a:pPr>
            <a:r>
              <a:rPr lang="en-NZ" sz="4400" b="1" noProof="0" dirty="0">
                <a:solidFill>
                  <a:schemeClr val="accent1"/>
                </a:solidFill>
                <a:latin typeface="+mj-lt"/>
                <a:cs typeface="Arial" panose="020B0604020202020204" pitchFamily="34" charset="0"/>
              </a:rPr>
              <a:t>Governance and implementation pack</a:t>
            </a:r>
          </a:p>
        </p:txBody>
      </p:sp>
      <p:sp>
        <p:nvSpPr>
          <p:cNvPr id="2" name="TextBox 1">
            <a:extLst>
              <a:ext uri="{FF2B5EF4-FFF2-40B4-BE49-F238E27FC236}">
                <a16:creationId xmlns:a16="http://schemas.microsoft.com/office/drawing/2014/main" id="{AB088792-7296-17ED-4F31-7F7A8D880641}"/>
              </a:ext>
            </a:extLst>
          </p:cNvPr>
          <p:cNvSpPr txBox="1"/>
          <p:nvPr/>
        </p:nvSpPr>
        <p:spPr>
          <a:xfrm>
            <a:off x="794294" y="4128439"/>
            <a:ext cx="6129020" cy="1154162"/>
          </a:xfrm>
          <a:prstGeom prst="rect">
            <a:avLst/>
          </a:prstGeom>
          <a:noFill/>
        </p:spPr>
        <p:txBody>
          <a:bodyPr wrap="square" rtlCol="0">
            <a:spAutoFit/>
          </a:bodyPr>
          <a:lstStyle/>
          <a:p>
            <a:r>
              <a:rPr lang="en-NZ" sz="2000" noProof="0" dirty="0">
                <a:solidFill>
                  <a:schemeClr val="bg1"/>
                </a:solidFill>
                <a:cs typeface="Arial" panose="020B0604020202020204" pitchFamily="34" charset="0"/>
              </a:rPr>
              <a:t>An overview of what organisations need to set up and implement the Move Well programme successfully. </a:t>
            </a:r>
          </a:p>
          <a:p>
            <a:endParaRPr lang="en-NZ" noProof="0" dirty="0">
              <a:solidFill>
                <a:schemeClr val="bg1"/>
              </a:solidFill>
              <a:cs typeface="Arial" panose="020B0604020202020204" pitchFamily="34" charset="0"/>
            </a:endParaRPr>
          </a:p>
          <a:p>
            <a:r>
              <a:rPr lang="en-NZ" sz="1100" b="1" noProof="0" dirty="0">
                <a:solidFill>
                  <a:schemeClr val="bg1"/>
                </a:solidFill>
                <a:cs typeface="Arial" panose="020B0604020202020204" pitchFamily="34" charset="0"/>
              </a:rPr>
              <a:t>Version 3 | May 2026</a:t>
            </a:r>
          </a:p>
        </p:txBody>
      </p:sp>
      <p:pic>
        <p:nvPicPr>
          <p:cNvPr id="6" name="Picture 5">
            <a:extLst>
              <a:ext uri="{FF2B5EF4-FFF2-40B4-BE49-F238E27FC236}">
                <a16:creationId xmlns:a16="http://schemas.microsoft.com/office/drawing/2014/main" id="{76AEBD7D-8883-B513-F984-49B78C94A3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556" y="1275934"/>
            <a:ext cx="2751334" cy="598930"/>
          </a:xfrm>
          <a:prstGeom prst="rect">
            <a:avLst/>
          </a:prstGeom>
        </p:spPr>
      </p:pic>
      <p:pic>
        <p:nvPicPr>
          <p:cNvPr id="8" name="Picture 7">
            <a:extLst>
              <a:ext uri="{FF2B5EF4-FFF2-40B4-BE49-F238E27FC236}">
                <a16:creationId xmlns:a16="http://schemas.microsoft.com/office/drawing/2014/main" id="{DC6D0646-7CE5-59C7-EA79-7B12C6FA949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2398" y="664028"/>
            <a:ext cx="1919514" cy="5758543"/>
          </a:xfrm>
          <a:prstGeom prst="rect">
            <a:avLst/>
          </a:prstGeom>
        </p:spPr>
      </p:pic>
      <p:sp>
        <p:nvSpPr>
          <p:cNvPr id="16" name="Text Placeholder 4">
            <a:extLst>
              <a:ext uri="{FF2B5EF4-FFF2-40B4-BE49-F238E27FC236}">
                <a16:creationId xmlns:a16="http://schemas.microsoft.com/office/drawing/2014/main" id="{CE5C819F-6FE2-5891-A174-5AC196B988C9}"/>
              </a:ext>
            </a:extLst>
          </p:cNvPr>
          <p:cNvSpPr txBox="1">
            <a:spLocks/>
          </p:cNvSpPr>
          <p:nvPr/>
        </p:nvSpPr>
        <p:spPr>
          <a:xfrm>
            <a:off x="359997" y="1350657"/>
            <a:ext cx="5580000" cy="286232"/>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400" b="1" kern="1200">
                <a:solidFill>
                  <a:schemeClr val="accent3"/>
                </a:solidFill>
                <a:latin typeface="+mn-lt"/>
                <a:ea typeface="+mn-ea"/>
                <a:cs typeface="+mn-cs"/>
              </a:defRPr>
            </a:lvl1pPr>
            <a:lvl2pPr marL="269875" indent="-141288"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444500" indent="-131763"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715963"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noProof="0" dirty="0"/>
              <a:t>Click to edit Master text styles</a:t>
            </a:r>
          </a:p>
        </p:txBody>
      </p:sp>
      <p:sp>
        <p:nvSpPr>
          <p:cNvPr id="17" name="Text Placeholder 4">
            <a:extLst>
              <a:ext uri="{FF2B5EF4-FFF2-40B4-BE49-F238E27FC236}">
                <a16:creationId xmlns:a16="http://schemas.microsoft.com/office/drawing/2014/main" id="{AF967EA6-DA69-A5C2-6427-9BAA635F000B}"/>
              </a:ext>
            </a:extLst>
          </p:cNvPr>
          <p:cNvSpPr txBox="1">
            <a:spLocks/>
          </p:cNvSpPr>
          <p:nvPr/>
        </p:nvSpPr>
        <p:spPr>
          <a:xfrm>
            <a:off x="6221341" y="1350657"/>
            <a:ext cx="5580000" cy="286232"/>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400" b="1" kern="1200">
                <a:solidFill>
                  <a:schemeClr val="accent3"/>
                </a:solidFill>
                <a:latin typeface="+mn-lt"/>
                <a:ea typeface="+mn-ea"/>
                <a:cs typeface="+mn-cs"/>
              </a:defRPr>
            </a:lvl1pPr>
            <a:lvl2pPr marL="269875" indent="-141288"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444500" indent="-131763"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715963"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noProof="0" dirty="0"/>
              <a:t>Click to edit Master text styles</a:t>
            </a:r>
          </a:p>
        </p:txBody>
      </p:sp>
      <p:sp>
        <p:nvSpPr>
          <p:cNvPr id="18" name="Text Placeholder 6">
            <a:extLst>
              <a:ext uri="{FF2B5EF4-FFF2-40B4-BE49-F238E27FC236}">
                <a16:creationId xmlns:a16="http://schemas.microsoft.com/office/drawing/2014/main" id="{B6E776A9-5C36-3857-4494-0EA7ED6EB6EA}"/>
              </a:ext>
            </a:extLst>
          </p:cNvPr>
          <p:cNvSpPr txBox="1">
            <a:spLocks/>
          </p:cNvSpPr>
          <p:nvPr/>
        </p:nvSpPr>
        <p:spPr>
          <a:xfrm>
            <a:off x="359997" y="480738"/>
            <a:ext cx="10938805" cy="33855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2"/>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noProof="0" dirty="0"/>
              <a:t>Click to edit Master text styles</a:t>
            </a:r>
          </a:p>
        </p:txBody>
      </p:sp>
    </p:spTree>
    <p:custDataLst>
      <p:tags r:id="rId1"/>
    </p:custDataLst>
    <p:extLst>
      <p:ext uri="{BB962C8B-B14F-4D97-AF65-F5344CB8AC3E}">
        <p14:creationId xmlns:p14="http://schemas.microsoft.com/office/powerpoint/2010/main" val="2725940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6B843-302F-C3C0-68E5-D16E28CBB05C}"/>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AA696A1B-DFF9-E252-73FB-726E50E91498}"/>
              </a:ext>
            </a:extLst>
          </p:cNvPr>
          <p:cNvSpPr>
            <a:spLocks noGrp="1"/>
          </p:cNvSpPr>
          <p:nvPr>
            <p:ph idx="12"/>
          </p:nvPr>
        </p:nvSpPr>
        <p:spPr>
          <a:prstGeom prst="rect">
            <a:avLst/>
          </a:prstGeom>
        </p:spPr>
        <p:txBody>
          <a:bodyPr/>
          <a:lstStyle/>
          <a:p>
            <a:r>
              <a:rPr lang="en-NZ" noProof="0" dirty="0"/>
              <a:t>Section purpose</a:t>
            </a:r>
          </a:p>
        </p:txBody>
      </p:sp>
      <p:sp>
        <p:nvSpPr>
          <p:cNvPr id="3" name="Content Placeholder 2">
            <a:extLst>
              <a:ext uri="{FF2B5EF4-FFF2-40B4-BE49-F238E27FC236}">
                <a16:creationId xmlns:a16="http://schemas.microsoft.com/office/drawing/2014/main" id="{5EBEB9E7-FDFE-91A8-006A-FE88CF5F5E49}"/>
              </a:ext>
            </a:extLst>
          </p:cNvPr>
          <p:cNvSpPr>
            <a:spLocks noGrp="1"/>
          </p:cNvSpPr>
          <p:nvPr>
            <p:ph idx="13"/>
          </p:nvPr>
        </p:nvSpPr>
        <p:spPr>
          <a:xfrm>
            <a:off x="6290999" y="2146465"/>
            <a:ext cx="5255723" cy="914353"/>
          </a:xfrm>
          <a:prstGeom prst="rect">
            <a:avLst/>
          </a:prstGeom>
        </p:spPr>
        <p:txBody>
          <a:bodyPr>
            <a:spAutoFit/>
          </a:bodyPr>
          <a:lstStyle/>
          <a:p>
            <a:pPr>
              <a:lnSpc>
                <a:spcPct val="113000"/>
              </a:lnSpc>
              <a:spcBef>
                <a:spcPts val="600"/>
              </a:spcBef>
            </a:pPr>
            <a:r>
              <a:rPr lang="en-NZ" noProof="0" dirty="0"/>
              <a:t>This section outlines the phased plan for rolling out and embedding Move Well, with clear milestones, responsibilities and decision points.</a:t>
            </a:r>
          </a:p>
        </p:txBody>
      </p:sp>
      <p:sp>
        <p:nvSpPr>
          <p:cNvPr id="4" name="Content Placeholder 3">
            <a:extLst>
              <a:ext uri="{FF2B5EF4-FFF2-40B4-BE49-F238E27FC236}">
                <a16:creationId xmlns:a16="http://schemas.microsoft.com/office/drawing/2014/main" id="{7C41668D-9E88-85E0-C0F9-922EF9C66982}"/>
              </a:ext>
            </a:extLst>
          </p:cNvPr>
          <p:cNvSpPr>
            <a:spLocks noGrp="1"/>
          </p:cNvSpPr>
          <p:nvPr>
            <p:ph idx="14"/>
          </p:nvPr>
        </p:nvSpPr>
        <p:spPr>
          <a:xfrm>
            <a:off x="645278" y="1544505"/>
            <a:ext cx="3306235" cy="1092735"/>
          </a:xfrm>
          <a:prstGeom prst="rect">
            <a:avLst/>
          </a:prstGeom>
        </p:spPr>
        <p:txBody>
          <a:bodyPr wrap="square">
            <a:spAutoFit/>
          </a:bodyPr>
          <a:lstStyle/>
          <a:p>
            <a:r>
              <a:rPr lang="en-NZ" sz="3600" noProof="0" dirty="0"/>
              <a:t>Implementation roadmap</a:t>
            </a:r>
          </a:p>
        </p:txBody>
      </p:sp>
      <p:pic>
        <p:nvPicPr>
          <p:cNvPr id="2" name="Picture 1">
            <a:extLst>
              <a:ext uri="{FF2B5EF4-FFF2-40B4-BE49-F238E27FC236}">
                <a16:creationId xmlns:a16="http://schemas.microsoft.com/office/drawing/2014/main" id="{F02CCD2A-62C9-815A-2820-6AA3F44A03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282" y="2867057"/>
            <a:ext cx="3751231" cy="3132719"/>
          </a:xfrm>
          <a:prstGeom prst="rect">
            <a:avLst/>
          </a:prstGeom>
        </p:spPr>
      </p:pic>
    </p:spTree>
    <p:extLst>
      <p:ext uri="{BB962C8B-B14F-4D97-AF65-F5344CB8AC3E}">
        <p14:creationId xmlns:p14="http://schemas.microsoft.com/office/powerpoint/2010/main" val="2572327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91EAB330-AA1B-CE4E-31D0-6CF2CDB5FA68}"/>
              </a:ext>
            </a:extLst>
          </p:cNvPr>
          <p:cNvSpPr txBox="1">
            <a:spLocks noGrp="1"/>
          </p:cNvSpPr>
          <p:nvPr>
            <p:ph type="body" sz="quarter" idx="10"/>
          </p:nvPr>
        </p:nvSpPr>
        <p:spPr>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675" b="1" kern="1200">
                <a:solidFill>
                  <a:schemeClr val="tx1"/>
                </a:solidFill>
                <a:latin typeface="Moderat Light Italic"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563" kern="1200">
                <a:solidFill>
                  <a:schemeClr val="tx1"/>
                </a:solidFill>
                <a:latin typeface="Moderat Light Italic"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oderat Light Italic"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oderat Light 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3000"/>
              </a:lnSpc>
              <a:spcBef>
                <a:spcPts val="0"/>
              </a:spcBef>
            </a:pPr>
            <a:r>
              <a:rPr lang="en-NZ" sz="1100" noProof="0" dirty="0"/>
              <a:t>Most workplace health and safety programmes are well intentioned but poorly executed. Training is delivered, boxes are ticked, and within a few months, the programme exists on paper but not in practice. </a:t>
            </a:r>
          </a:p>
          <a:p>
            <a:pPr>
              <a:lnSpc>
                <a:spcPct val="113000"/>
              </a:lnSpc>
              <a:spcBef>
                <a:spcPts val="0"/>
              </a:spcBef>
            </a:pPr>
            <a:r>
              <a:rPr lang="en-NZ" sz="1100" noProof="0" dirty="0"/>
              <a:t>In organisations, where kaimahi (workers) work largely unsupervised in dispersed settings, this pattern is especially common. The conditions that make the work hard (isolation, unpredictability, time pressure) are also the conditions that make new practice difficult to embed.</a:t>
            </a:r>
          </a:p>
          <a:p>
            <a:pPr>
              <a:lnSpc>
                <a:spcPct val="113000"/>
              </a:lnSpc>
              <a:spcBef>
                <a:spcPts val="0"/>
              </a:spcBef>
            </a:pPr>
            <a:r>
              <a:rPr lang="en-NZ" sz="1100" noProof="0" dirty="0"/>
              <a:t>Move Well can be implemented in two distinct ways; both have merit. The choice should be made deliberately, based on the organisation's size, capacity and current risk profile, not by default.</a:t>
            </a:r>
          </a:p>
          <a:p>
            <a:pPr>
              <a:lnSpc>
                <a:spcPct val="113000"/>
              </a:lnSpc>
              <a:spcBef>
                <a:spcPts val="0"/>
              </a:spcBef>
            </a:pPr>
            <a:r>
              <a:rPr lang="en-NZ" sz="1100" noProof="0" dirty="0"/>
              <a:t>In practice, a hybrid implementation may be the reality. The initial rollout is sequential, laying a foundation to ensure everyone receives core training and that baseline hazard controls are in place. This foundation is added to with resources that are flexible and contextualised for different teams. </a:t>
            </a:r>
          </a:p>
          <a:p>
            <a:pPr>
              <a:lnSpc>
                <a:spcPct val="113000"/>
              </a:lnSpc>
              <a:spcBef>
                <a:spcPts val="0"/>
              </a:spcBef>
            </a:pPr>
            <a:r>
              <a:rPr lang="en-NZ" sz="1100" noProof="0" dirty="0"/>
              <a:t>What matters most is that the approach is intentional, documented and monitored, not left to chance or individual manager discretion.</a:t>
            </a:r>
          </a:p>
          <a:p>
            <a:pPr>
              <a:lnSpc>
                <a:spcPct val="113000"/>
              </a:lnSpc>
              <a:spcBef>
                <a:spcPts val="0"/>
              </a:spcBef>
            </a:pPr>
            <a:r>
              <a:rPr lang="en-NZ" sz="1100" noProof="0" dirty="0"/>
              <a:t>A Move Well implementation tracker (spreadsheet) has been included in this pack. It is a way to ensure you use all the resources you choose. </a:t>
            </a:r>
          </a:p>
          <a:p>
            <a:pPr>
              <a:lnSpc>
                <a:spcPct val="113000"/>
              </a:lnSpc>
              <a:spcBef>
                <a:spcPts val="0"/>
              </a:spcBef>
              <a:spcAft>
                <a:spcPts val="800"/>
              </a:spcAft>
            </a:pPr>
            <a:endParaRPr lang="en-NZ" sz="1100" noProof="0" dirty="0"/>
          </a:p>
        </p:txBody>
      </p:sp>
      <p:sp>
        <p:nvSpPr>
          <p:cNvPr id="6" name="Text Placeholder 5">
            <a:extLst>
              <a:ext uri="{FF2B5EF4-FFF2-40B4-BE49-F238E27FC236}">
                <a16:creationId xmlns:a16="http://schemas.microsoft.com/office/drawing/2014/main" id="{FFC08304-17DA-B87D-91D3-6BDB0E4CEEC6}"/>
              </a:ext>
            </a:extLst>
          </p:cNvPr>
          <p:cNvSpPr>
            <a:spLocks noGrp="1"/>
          </p:cNvSpPr>
          <p:nvPr>
            <p:ph type="body" sz="quarter" idx="12"/>
          </p:nvPr>
        </p:nvSpPr>
        <p:spPr>
          <a:prstGeom prst="rect">
            <a:avLst/>
          </a:prstGeom>
        </p:spPr>
        <p:txBody>
          <a:bodyPr/>
          <a:lstStyle/>
          <a:p>
            <a:r>
              <a:rPr lang="en-NZ" noProof="0" dirty="0"/>
              <a:t>Why an implementation roadmap matters</a:t>
            </a:r>
          </a:p>
        </p:txBody>
      </p:sp>
      <p:sp>
        <p:nvSpPr>
          <p:cNvPr id="8" name="Text Placeholder 7">
            <a:extLst>
              <a:ext uri="{FF2B5EF4-FFF2-40B4-BE49-F238E27FC236}">
                <a16:creationId xmlns:a16="http://schemas.microsoft.com/office/drawing/2014/main" id="{EEB81A52-A970-AA38-DE5C-7A3F98590E2C}"/>
              </a:ext>
            </a:extLst>
          </p:cNvPr>
          <p:cNvSpPr>
            <a:spLocks noGrp="1"/>
          </p:cNvSpPr>
          <p:nvPr>
            <p:ph type="body" sz="quarter" idx="24"/>
          </p:nvPr>
        </p:nvSpPr>
        <p:spPr>
          <a:xfrm>
            <a:off x="6314483" y="1931810"/>
            <a:ext cx="5580000" cy="4260333"/>
          </a:xfrm>
          <a:prstGeom prst="rect">
            <a:avLst/>
          </a:prstGeom>
        </p:spPr>
        <p:txBody>
          <a:bodyPr/>
          <a:lstStyle/>
          <a:p>
            <a:pPr>
              <a:lnSpc>
                <a:spcPct val="113000"/>
              </a:lnSpc>
              <a:spcBef>
                <a:spcPts val="0"/>
              </a:spcBef>
              <a:spcAft>
                <a:spcPts val="800"/>
              </a:spcAft>
            </a:pPr>
            <a:r>
              <a:rPr lang="en-NZ" sz="1400" noProof="0" dirty="0">
                <a:solidFill>
                  <a:schemeClr val="bg2"/>
                </a:solidFill>
              </a:rPr>
              <a:t>Pick-and-mix implementation</a:t>
            </a:r>
          </a:p>
          <a:p>
            <a:pPr>
              <a:lnSpc>
                <a:spcPct val="113000"/>
              </a:lnSpc>
              <a:spcBef>
                <a:spcPts val="0"/>
              </a:spcBef>
              <a:spcAft>
                <a:spcPts val="800"/>
              </a:spcAft>
            </a:pPr>
            <a:r>
              <a:rPr lang="en-NZ" sz="1100" b="0" noProof="0" dirty="0">
                <a:solidFill>
                  <a:schemeClr val="tx1"/>
                </a:solidFill>
              </a:rPr>
              <a:t>All the Move Well resources are launched and made available at the same time, enabling different teams or sites to access the resources they need to suit their current context. </a:t>
            </a:r>
          </a:p>
          <a:p>
            <a:pPr>
              <a:lnSpc>
                <a:spcPct val="113000"/>
              </a:lnSpc>
              <a:spcBef>
                <a:spcPts val="0"/>
              </a:spcBef>
              <a:spcAft>
                <a:spcPts val="800"/>
              </a:spcAft>
            </a:pPr>
            <a:r>
              <a:rPr lang="en-NZ" sz="1100" b="0" noProof="0" dirty="0">
                <a:solidFill>
                  <a:schemeClr val="tx1"/>
                </a:solidFill>
              </a:rPr>
              <a:t>This method of implementation is best suited to organisations with a diverse workforce or where a uniform rollout is not practical. The benefit is faster early wins and more ownership for managers and kaimahi (workers). </a:t>
            </a:r>
          </a:p>
          <a:p>
            <a:pPr>
              <a:lnSpc>
                <a:spcPct val="113000"/>
              </a:lnSpc>
              <a:spcBef>
                <a:spcPts val="0"/>
              </a:spcBef>
              <a:spcAft>
                <a:spcPts val="800"/>
              </a:spcAft>
            </a:pPr>
            <a:r>
              <a:rPr lang="en-NZ" sz="1100" b="0" noProof="0" dirty="0">
                <a:solidFill>
                  <a:schemeClr val="tx1"/>
                </a:solidFill>
              </a:rPr>
              <a:t>The trade-off is consistency. Without coordination, gaps in foundational skills can emerge.</a:t>
            </a:r>
          </a:p>
          <a:p>
            <a:pPr>
              <a:lnSpc>
                <a:spcPct val="113000"/>
              </a:lnSpc>
              <a:spcBef>
                <a:spcPts val="0"/>
              </a:spcBef>
              <a:spcAft>
                <a:spcPts val="800"/>
              </a:spcAft>
            </a:pPr>
            <a:r>
              <a:rPr lang="en-NZ" sz="1400" noProof="0" dirty="0">
                <a:solidFill>
                  <a:schemeClr val="bg2"/>
                </a:solidFill>
              </a:rPr>
              <a:t>Sequential implementation</a:t>
            </a:r>
          </a:p>
          <a:p>
            <a:pPr>
              <a:lnSpc>
                <a:spcPct val="113000"/>
              </a:lnSpc>
              <a:spcBef>
                <a:spcPts val="0"/>
              </a:spcBef>
              <a:spcAft>
                <a:spcPts val="800"/>
              </a:spcAft>
            </a:pPr>
            <a:r>
              <a:rPr lang="en-NZ" sz="1100" b="0" noProof="0" dirty="0">
                <a:solidFill>
                  <a:schemeClr val="tx1"/>
                </a:solidFill>
              </a:rPr>
              <a:t>A sequential approach systematically rolls Move Well out, one phase at a time. Each phase is reviewed before the next begins. </a:t>
            </a:r>
          </a:p>
          <a:p>
            <a:pPr>
              <a:lnSpc>
                <a:spcPct val="113000"/>
              </a:lnSpc>
              <a:spcBef>
                <a:spcPts val="0"/>
              </a:spcBef>
              <a:spcAft>
                <a:spcPts val="800"/>
              </a:spcAft>
            </a:pPr>
            <a:r>
              <a:rPr lang="en-NZ" sz="1100" b="0" noProof="0" dirty="0">
                <a:solidFill>
                  <a:schemeClr val="tx1"/>
                </a:solidFill>
              </a:rPr>
              <a:t>This is best suited to organisations that may not have a baseline measure or that have significant variation across sites. The benefit is clear go/no-go decision points and the ability to learn before committing to full rollout. </a:t>
            </a:r>
          </a:p>
          <a:p>
            <a:pPr>
              <a:lnSpc>
                <a:spcPct val="113000"/>
              </a:lnSpc>
              <a:spcBef>
                <a:spcPts val="0"/>
              </a:spcBef>
              <a:spcAft>
                <a:spcPts val="800"/>
              </a:spcAft>
            </a:pPr>
            <a:r>
              <a:rPr lang="en-NZ" sz="1100" b="0" noProof="0" dirty="0">
                <a:solidFill>
                  <a:schemeClr val="tx1"/>
                </a:solidFill>
              </a:rPr>
              <a:t>The trade-off is time. Some kaimahi (workers) carry a higher risk for longer while rollout catches up.</a:t>
            </a:r>
          </a:p>
          <a:p>
            <a:pPr>
              <a:lnSpc>
                <a:spcPct val="113000"/>
              </a:lnSpc>
              <a:spcBef>
                <a:spcPts val="0"/>
              </a:spcBef>
              <a:spcAft>
                <a:spcPts val="800"/>
              </a:spcAft>
            </a:pPr>
            <a:endParaRPr lang="en-NZ" sz="1100" b="0" noProof="0" dirty="0">
              <a:solidFill>
                <a:schemeClr val="tx1"/>
              </a:solidFill>
            </a:endParaRPr>
          </a:p>
        </p:txBody>
      </p:sp>
      <p:sp>
        <p:nvSpPr>
          <p:cNvPr id="9" name="Text Placeholder 8">
            <a:extLst>
              <a:ext uri="{FF2B5EF4-FFF2-40B4-BE49-F238E27FC236}">
                <a16:creationId xmlns:a16="http://schemas.microsoft.com/office/drawing/2014/main" id="{8C8FF38A-28F0-EBC9-B4E6-C1CD8BDC5BBF}"/>
              </a:ext>
            </a:extLst>
          </p:cNvPr>
          <p:cNvSpPr>
            <a:spLocks noGrp="1"/>
          </p:cNvSpPr>
          <p:nvPr>
            <p:ph type="body" sz="quarter" idx="25"/>
          </p:nvPr>
        </p:nvSpPr>
        <p:spPr>
          <a:prstGeom prst="rect">
            <a:avLst/>
          </a:prstGeom>
        </p:spPr>
        <p:txBody>
          <a:bodyPr/>
          <a:lstStyle/>
          <a:p>
            <a:r>
              <a:rPr lang="en-NZ" noProof="0" dirty="0"/>
              <a:t>Implementation options</a:t>
            </a:r>
          </a:p>
        </p:txBody>
      </p:sp>
      <p:sp>
        <p:nvSpPr>
          <p:cNvPr id="5" name="Text Placeholder 5">
            <a:extLst>
              <a:ext uri="{FF2B5EF4-FFF2-40B4-BE49-F238E27FC236}">
                <a16:creationId xmlns:a16="http://schemas.microsoft.com/office/drawing/2014/main" id="{9934EDEA-D9BB-3D6E-DD6A-9270C4A4CAC9}"/>
              </a:ext>
            </a:extLst>
          </p:cNvPr>
          <p:cNvSpPr txBox="1">
            <a:spLocks/>
          </p:cNvSpPr>
          <p:nvPr/>
        </p:nvSpPr>
        <p:spPr>
          <a:xfrm>
            <a:off x="6314483" y="1350657"/>
            <a:ext cx="5580000" cy="343235"/>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accent3"/>
                </a:solidFill>
                <a:latin typeface="+mn-lt"/>
                <a:ea typeface="+mn-ea"/>
                <a:cs typeface="+mn-cs"/>
              </a:defRPr>
            </a:lvl1pPr>
            <a:lvl2pPr marL="269875" indent="-141288"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444500" indent="-131763"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715963"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noProof="0" dirty="0"/>
              <a:t>Implementation options</a:t>
            </a:r>
          </a:p>
        </p:txBody>
      </p:sp>
      <p:grpSp>
        <p:nvGrpSpPr>
          <p:cNvPr id="2" name="Group 1">
            <a:extLst>
              <a:ext uri="{FF2B5EF4-FFF2-40B4-BE49-F238E27FC236}">
                <a16:creationId xmlns:a16="http://schemas.microsoft.com/office/drawing/2014/main" id="{F6A3BE2A-BEEC-CF4C-D2E3-F63DBE017D01}"/>
              </a:ext>
            </a:extLst>
          </p:cNvPr>
          <p:cNvGrpSpPr/>
          <p:nvPr/>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7DCBE32D-4B39-0353-618C-305585236194}"/>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4" name="TextBox 3">
              <a:extLst>
                <a:ext uri="{FF2B5EF4-FFF2-40B4-BE49-F238E27FC236}">
                  <a16:creationId xmlns:a16="http://schemas.microsoft.com/office/drawing/2014/main" id="{55E9CD83-9D3D-0D44-2496-B5450DA73699}"/>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11</a:t>
              </a:fld>
              <a:endParaRPr lang="en-NZ" sz="800" b="1" noProof="0" dirty="0">
                <a:solidFill>
                  <a:schemeClr val="bg1"/>
                </a:solidFill>
              </a:endParaRPr>
            </a:p>
          </p:txBody>
        </p:sp>
      </p:grpSp>
    </p:spTree>
    <p:extLst>
      <p:ext uri="{BB962C8B-B14F-4D97-AF65-F5344CB8AC3E}">
        <p14:creationId xmlns:p14="http://schemas.microsoft.com/office/powerpoint/2010/main" val="793745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FC51B-CE99-F1BD-6FBF-C80EC2B02C5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EF2A1AA-7A5B-B51C-181B-F5F336CECB49}"/>
              </a:ext>
            </a:extLst>
          </p:cNvPr>
          <p:cNvSpPr>
            <a:spLocks noGrp="1"/>
          </p:cNvSpPr>
          <p:nvPr>
            <p:ph type="body" sz="quarter" idx="10"/>
          </p:nvPr>
        </p:nvSpPr>
        <p:spPr>
          <a:xfrm>
            <a:off x="359999" y="1952869"/>
            <a:ext cx="5736001" cy="4174607"/>
          </a:xfrm>
          <a:prstGeom prst="rect">
            <a:avLst/>
          </a:prstGeom>
        </p:spPr>
        <p:txBody>
          <a:bodyPr/>
          <a:lstStyle/>
          <a:p>
            <a:pPr>
              <a:lnSpc>
                <a:spcPct val="113000"/>
              </a:lnSpc>
              <a:spcBef>
                <a:spcPts val="0"/>
              </a:spcBef>
              <a:spcAft>
                <a:spcPts val="800"/>
              </a:spcAft>
            </a:pPr>
            <a:r>
              <a:rPr lang="en-NZ" noProof="0" dirty="0"/>
              <a:t>All Move Well resources can be customised and adapted to your organisation by you. This includes changing any of the content or visual assets to be more aligned with your organisation.</a:t>
            </a:r>
          </a:p>
          <a:p>
            <a:pPr>
              <a:lnSpc>
                <a:spcPct val="113000"/>
              </a:lnSpc>
              <a:spcBef>
                <a:spcPts val="0"/>
              </a:spcBef>
              <a:spcAft>
                <a:spcPts val="800"/>
              </a:spcAft>
            </a:pPr>
            <a:r>
              <a:rPr lang="en-NZ" noProof="0" dirty="0"/>
              <a:t>When developing the Move Well programme brand, specific characters and illustrations were created to represent the diversity across the sector. This may mean the visuals used in certain resources will not always fit your organisation or workforce. The good news here is that all Move Well resources are editable. </a:t>
            </a:r>
          </a:p>
          <a:p>
            <a:pPr>
              <a:lnSpc>
                <a:spcPct val="113000"/>
              </a:lnSpc>
              <a:spcBef>
                <a:spcPts val="0"/>
              </a:spcBef>
              <a:spcAft>
                <a:spcPts val="800"/>
              </a:spcAft>
            </a:pPr>
            <a:r>
              <a:rPr lang="en-NZ" noProof="0" dirty="0"/>
              <a:t>To apply the customisation to the online learning modules, you will need to have access to Articulate Rise.</a:t>
            </a:r>
          </a:p>
          <a:p>
            <a:pPr>
              <a:lnSpc>
                <a:spcPct val="113000"/>
              </a:lnSpc>
              <a:spcBef>
                <a:spcPts val="0"/>
              </a:spcBef>
              <a:spcAft>
                <a:spcPts val="800"/>
              </a:spcAft>
            </a:pPr>
            <a:r>
              <a:rPr lang="en-NZ" noProof="0" dirty="0"/>
              <a:t>To customise any of the PDF documents, you will need to have access to Adobe InDesign. </a:t>
            </a:r>
          </a:p>
          <a:p>
            <a:pPr>
              <a:lnSpc>
                <a:spcPct val="113000"/>
              </a:lnSpc>
              <a:spcBef>
                <a:spcPts val="0"/>
              </a:spcBef>
              <a:spcAft>
                <a:spcPts val="800"/>
              </a:spcAft>
            </a:pPr>
            <a:r>
              <a:rPr lang="en-NZ" noProof="0" dirty="0"/>
              <a:t>All visual assets used across all Move Well resources are available as PNGs. </a:t>
            </a:r>
          </a:p>
          <a:p>
            <a:pPr>
              <a:lnSpc>
                <a:spcPct val="113000"/>
              </a:lnSpc>
              <a:spcBef>
                <a:spcPts val="0"/>
              </a:spcBef>
              <a:spcAft>
                <a:spcPts val="800"/>
              </a:spcAft>
            </a:pPr>
            <a:r>
              <a:rPr lang="en-NZ" noProof="0" dirty="0"/>
              <a:t>The videos have been created as part of the Move Well programme and relate specifically to the modules developed. These cannot be edited; however, you can replace the current videos with your own.</a:t>
            </a:r>
          </a:p>
        </p:txBody>
      </p:sp>
      <p:sp>
        <p:nvSpPr>
          <p:cNvPr id="6" name="Text Placeholder 5">
            <a:extLst>
              <a:ext uri="{FF2B5EF4-FFF2-40B4-BE49-F238E27FC236}">
                <a16:creationId xmlns:a16="http://schemas.microsoft.com/office/drawing/2014/main" id="{6ABC59DA-32B3-A535-B225-0BDE9CC5D245}"/>
              </a:ext>
            </a:extLst>
          </p:cNvPr>
          <p:cNvSpPr>
            <a:spLocks noGrp="1"/>
          </p:cNvSpPr>
          <p:nvPr>
            <p:ph type="body" sz="quarter" idx="11"/>
          </p:nvPr>
        </p:nvSpPr>
        <p:spPr>
          <a:prstGeom prst="rect">
            <a:avLst/>
          </a:prstGeom>
        </p:spPr>
        <p:txBody>
          <a:bodyPr/>
          <a:lstStyle/>
          <a:p>
            <a:r>
              <a:rPr lang="en-NZ" noProof="0" dirty="0"/>
              <a:t>Implementation roadmap</a:t>
            </a:r>
          </a:p>
        </p:txBody>
      </p:sp>
      <p:sp>
        <p:nvSpPr>
          <p:cNvPr id="7" name="Text Placeholder 6">
            <a:extLst>
              <a:ext uri="{FF2B5EF4-FFF2-40B4-BE49-F238E27FC236}">
                <a16:creationId xmlns:a16="http://schemas.microsoft.com/office/drawing/2014/main" id="{724C1F9C-1EED-2E85-7F16-5BC01B1D278F}"/>
              </a:ext>
            </a:extLst>
          </p:cNvPr>
          <p:cNvSpPr>
            <a:spLocks noGrp="1"/>
          </p:cNvSpPr>
          <p:nvPr>
            <p:ph type="body" sz="quarter" idx="12"/>
          </p:nvPr>
        </p:nvSpPr>
        <p:spPr>
          <a:prstGeom prst="rect">
            <a:avLst/>
          </a:prstGeom>
        </p:spPr>
        <p:txBody>
          <a:bodyPr/>
          <a:lstStyle/>
          <a:p>
            <a:r>
              <a:rPr lang="en-NZ" noProof="0" dirty="0"/>
              <a:t>Move Well customisation</a:t>
            </a:r>
          </a:p>
        </p:txBody>
      </p:sp>
      <p:pic>
        <p:nvPicPr>
          <p:cNvPr id="3" name="Picture 2">
            <a:extLst>
              <a:ext uri="{FF2B5EF4-FFF2-40B4-BE49-F238E27FC236}">
                <a16:creationId xmlns:a16="http://schemas.microsoft.com/office/drawing/2014/main" id="{8815F938-FBBB-18CE-710F-E625991711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0501" y="1952869"/>
            <a:ext cx="4093549" cy="3944692"/>
          </a:xfrm>
          <a:prstGeom prst="rect">
            <a:avLst/>
          </a:prstGeom>
        </p:spPr>
      </p:pic>
      <p:grpSp>
        <p:nvGrpSpPr>
          <p:cNvPr id="2" name="Group 1">
            <a:extLst>
              <a:ext uri="{FF2B5EF4-FFF2-40B4-BE49-F238E27FC236}">
                <a16:creationId xmlns:a16="http://schemas.microsoft.com/office/drawing/2014/main" id="{156AA3EC-67D7-AA43-1BC2-BD5B0D1E6A58}"/>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0AC903B4-A6B3-2A00-36F3-F92A5CF3DC9B}"/>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8" name="TextBox 7">
              <a:extLst>
                <a:ext uri="{FF2B5EF4-FFF2-40B4-BE49-F238E27FC236}">
                  <a16:creationId xmlns:a16="http://schemas.microsoft.com/office/drawing/2014/main" id="{2A4146CC-CF49-926E-C97B-AE00C828EEDF}"/>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12</a:t>
              </a:fld>
              <a:endParaRPr lang="en-NZ" sz="800" b="1" noProof="0" dirty="0">
                <a:solidFill>
                  <a:schemeClr val="bg1"/>
                </a:solidFill>
              </a:endParaRPr>
            </a:p>
          </p:txBody>
        </p:sp>
      </p:grpSp>
    </p:spTree>
    <p:extLst>
      <p:ext uri="{BB962C8B-B14F-4D97-AF65-F5344CB8AC3E}">
        <p14:creationId xmlns:p14="http://schemas.microsoft.com/office/powerpoint/2010/main" val="2731977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4EBB0-E5AF-F679-05DF-6E5D1771E404}"/>
            </a:ext>
          </a:extLst>
        </p:cNvPr>
        <p:cNvGrpSpPr/>
        <p:nvPr/>
      </p:nvGrpSpPr>
      <p:grpSpPr>
        <a:xfrm>
          <a:off x="0" y="0"/>
          <a:ext cx="0" cy="0"/>
          <a:chOff x="0" y="0"/>
          <a:chExt cx="0" cy="0"/>
        </a:xfrm>
      </p:grpSpPr>
      <p:sp>
        <p:nvSpPr>
          <p:cNvPr id="40" name="Text Placeholder 39">
            <a:extLst>
              <a:ext uri="{FF2B5EF4-FFF2-40B4-BE49-F238E27FC236}">
                <a16:creationId xmlns:a16="http://schemas.microsoft.com/office/drawing/2014/main" id="{D4C711F6-639D-5C25-FCB4-588F153A4EB7}"/>
              </a:ext>
            </a:extLst>
          </p:cNvPr>
          <p:cNvSpPr>
            <a:spLocks noGrp="1"/>
          </p:cNvSpPr>
          <p:nvPr>
            <p:ph type="body" sz="quarter" idx="11"/>
          </p:nvPr>
        </p:nvSpPr>
        <p:spPr>
          <a:prstGeom prst="rect">
            <a:avLst/>
          </a:prstGeom>
        </p:spPr>
        <p:txBody>
          <a:bodyPr/>
          <a:lstStyle/>
          <a:p>
            <a:r>
              <a:rPr lang="en-NZ" noProof="0" dirty="0"/>
              <a:t>Implementation roadmap</a:t>
            </a:r>
          </a:p>
        </p:txBody>
      </p:sp>
      <p:sp>
        <p:nvSpPr>
          <p:cNvPr id="10" name="Text Placeholder 9">
            <a:extLst>
              <a:ext uri="{FF2B5EF4-FFF2-40B4-BE49-F238E27FC236}">
                <a16:creationId xmlns:a16="http://schemas.microsoft.com/office/drawing/2014/main" id="{AC330183-FF34-B2FF-A02D-DAB2DF717597}"/>
              </a:ext>
            </a:extLst>
          </p:cNvPr>
          <p:cNvSpPr>
            <a:spLocks noGrp="1"/>
          </p:cNvSpPr>
          <p:nvPr>
            <p:ph type="body" sz="quarter" idx="12"/>
          </p:nvPr>
        </p:nvSpPr>
        <p:spPr/>
        <p:txBody>
          <a:bodyPr/>
          <a:lstStyle/>
          <a:p>
            <a:r>
              <a:rPr lang="en-NZ" noProof="0" dirty="0"/>
              <a:t>The Move Well programme</a:t>
            </a:r>
          </a:p>
        </p:txBody>
      </p:sp>
      <p:grpSp>
        <p:nvGrpSpPr>
          <p:cNvPr id="37" name="Group 36">
            <a:extLst>
              <a:ext uri="{FF2B5EF4-FFF2-40B4-BE49-F238E27FC236}">
                <a16:creationId xmlns:a16="http://schemas.microsoft.com/office/drawing/2014/main" id="{4C63037F-45D9-839B-2B57-6883FEA64481}"/>
              </a:ext>
            </a:extLst>
          </p:cNvPr>
          <p:cNvGrpSpPr/>
          <p:nvPr/>
        </p:nvGrpSpPr>
        <p:grpSpPr>
          <a:xfrm>
            <a:off x="9863154" y="1775548"/>
            <a:ext cx="1739606" cy="2244986"/>
            <a:chOff x="10027900" y="928761"/>
            <a:chExt cx="1739606" cy="2244986"/>
          </a:xfrm>
        </p:grpSpPr>
        <p:sp>
          <p:nvSpPr>
            <p:cNvPr id="73" name="Rectangle 72">
              <a:extLst>
                <a:ext uri="{FF2B5EF4-FFF2-40B4-BE49-F238E27FC236}">
                  <a16:creationId xmlns:a16="http://schemas.microsoft.com/office/drawing/2014/main" id="{41A1B848-9FAC-8593-27F5-D5E769DE3226}"/>
                </a:ext>
              </a:extLst>
            </p:cNvPr>
            <p:cNvSpPr/>
            <p:nvPr/>
          </p:nvSpPr>
          <p:spPr>
            <a:xfrm>
              <a:off x="10027900" y="928761"/>
              <a:ext cx="1739606" cy="2244986"/>
            </a:xfrm>
            <a:prstGeom prst="rect">
              <a:avLst/>
            </a:prstGeom>
            <a:solidFill>
              <a:schemeClr val="tx2">
                <a:alpha val="10317"/>
              </a:schemeClr>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8" name="Rectangle: Rounded Corners 67">
              <a:extLst>
                <a:ext uri="{FF2B5EF4-FFF2-40B4-BE49-F238E27FC236}">
                  <a16:creationId xmlns:a16="http://schemas.microsoft.com/office/drawing/2014/main" id="{F5A1D188-CD36-93FD-50D9-E2AA623A4DA0}"/>
                </a:ext>
              </a:extLst>
            </p:cNvPr>
            <p:cNvSpPr/>
            <p:nvPr/>
          </p:nvSpPr>
          <p:spPr>
            <a:xfrm>
              <a:off x="10163000" y="1851473"/>
              <a:ext cx="1440000" cy="252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Online eLearning</a:t>
              </a:r>
            </a:p>
          </p:txBody>
        </p:sp>
        <p:sp>
          <p:nvSpPr>
            <p:cNvPr id="69" name="Rectangle: Rounded Corners 68">
              <a:extLst>
                <a:ext uri="{FF2B5EF4-FFF2-40B4-BE49-F238E27FC236}">
                  <a16:creationId xmlns:a16="http://schemas.microsoft.com/office/drawing/2014/main" id="{A5C6835D-69B4-5A93-3224-C1612FFB8410}"/>
                </a:ext>
              </a:extLst>
            </p:cNvPr>
            <p:cNvSpPr/>
            <p:nvPr/>
          </p:nvSpPr>
          <p:spPr>
            <a:xfrm>
              <a:off x="10163000" y="2175999"/>
              <a:ext cx="1440000" cy="252000"/>
            </a:xfrm>
            <a:prstGeom prst="roundRect">
              <a:avLst>
                <a:gd name="adj" fmla="val 4264"/>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Motion graphic</a:t>
              </a:r>
            </a:p>
          </p:txBody>
        </p:sp>
        <p:sp>
          <p:nvSpPr>
            <p:cNvPr id="70" name="Rectangle: Rounded Corners 69">
              <a:extLst>
                <a:ext uri="{FF2B5EF4-FFF2-40B4-BE49-F238E27FC236}">
                  <a16:creationId xmlns:a16="http://schemas.microsoft.com/office/drawing/2014/main" id="{629DD9D5-64E7-9B06-49EF-E553DB81C56E}"/>
                </a:ext>
              </a:extLst>
            </p:cNvPr>
            <p:cNvSpPr/>
            <p:nvPr/>
          </p:nvSpPr>
          <p:spPr>
            <a:xfrm>
              <a:off x="10163000" y="2500524"/>
              <a:ext cx="1440000" cy="252000"/>
            </a:xfrm>
            <a:prstGeom prst="roundRect">
              <a:avLst>
                <a:gd name="adj" fmla="val 426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rPr>
                <a:t>In person</a:t>
              </a:r>
            </a:p>
          </p:txBody>
        </p:sp>
        <p:sp>
          <p:nvSpPr>
            <p:cNvPr id="71" name="Rectangle: Rounded Corners 70">
              <a:extLst>
                <a:ext uri="{FF2B5EF4-FFF2-40B4-BE49-F238E27FC236}">
                  <a16:creationId xmlns:a16="http://schemas.microsoft.com/office/drawing/2014/main" id="{6D3831C6-5B4C-0C23-4780-CD287BE79A55}"/>
                </a:ext>
              </a:extLst>
            </p:cNvPr>
            <p:cNvSpPr/>
            <p:nvPr/>
          </p:nvSpPr>
          <p:spPr>
            <a:xfrm>
              <a:off x="10163000" y="1202422"/>
              <a:ext cx="1440000" cy="252000"/>
            </a:xfrm>
            <a:prstGeom prst="roundRect">
              <a:avLst>
                <a:gd name="adj" fmla="val 426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Supporting documents </a:t>
              </a:r>
            </a:p>
          </p:txBody>
        </p:sp>
        <p:sp>
          <p:nvSpPr>
            <p:cNvPr id="74" name="TextBox 73">
              <a:extLst>
                <a:ext uri="{FF2B5EF4-FFF2-40B4-BE49-F238E27FC236}">
                  <a16:creationId xmlns:a16="http://schemas.microsoft.com/office/drawing/2014/main" id="{F5973FCD-679F-2851-0E45-14E9AD26EC9D}"/>
                </a:ext>
              </a:extLst>
            </p:cNvPr>
            <p:cNvSpPr txBox="1"/>
            <p:nvPr/>
          </p:nvSpPr>
          <p:spPr>
            <a:xfrm>
              <a:off x="10694487" y="934603"/>
              <a:ext cx="389850"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900" b="1" i="0" u="none" strike="noStrike" kern="1200" cap="none" spc="0" normalizeH="0" baseline="0" noProof="0" dirty="0">
                  <a:ln>
                    <a:noFill/>
                  </a:ln>
                  <a:solidFill>
                    <a:prstClr val="black"/>
                  </a:solidFill>
                  <a:effectLst/>
                  <a:uLnTx/>
                  <a:uFillTx/>
                  <a:latin typeface="Aptos" panose="02110004020202020204"/>
                  <a:ea typeface="+mn-ea"/>
                  <a:cs typeface="+mn-cs"/>
                </a:rPr>
                <a:t>KEY</a:t>
              </a:r>
            </a:p>
          </p:txBody>
        </p:sp>
        <p:sp>
          <p:nvSpPr>
            <p:cNvPr id="16" name="Rectangle: Rounded Corners 15">
              <a:extLst>
                <a:ext uri="{FF2B5EF4-FFF2-40B4-BE49-F238E27FC236}">
                  <a16:creationId xmlns:a16="http://schemas.microsoft.com/office/drawing/2014/main" id="{523630EC-3284-2057-17E8-4E4A29C7F4DB}"/>
                </a:ext>
              </a:extLst>
            </p:cNvPr>
            <p:cNvSpPr/>
            <p:nvPr/>
          </p:nvSpPr>
          <p:spPr>
            <a:xfrm>
              <a:off x="10163000" y="1526947"/>
              <a:ext cx="1440000" cy="252000"/>
            </a:xfrm>
            <a:prstGeom prst="roundRect">
              <a:avLst>
                <a:gd name="adj" fmla="val 426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NZ" sz="900" noProof="0" dirty="0">
                  <a:solidFill>
                    <a:schemeClr val="tx1"/>
                  </a:solidFill>
                  <a:latin typeface="Aptos" panose="02110004020202020204"/>
                </a:rPr>
                <a:t>O</a:t>
              </a:r>
              <a:r>
                <a:rPr kumimoji="0" lang="en-NZ" sz="900" b="0" i="0" u="none" strike="noStrike" kern="1200" cap="none" spc="0" normalizeH="0" baseline="0" noProof="0" dirty="0">
                  <a:ln>
                    <a:noFill/>
                  </a:ln>
                  <a:solidFill>
                    <a:schemeClr val="tx1"/>
                  </a:solidFill>
                  <a:effectLst/>
                  <a:uLnTx/>
                  <a:uFillTx/>
                  <a:latin typeface="Aptos" panose="02110004020202020204"/>
                  <a:ea typeface="+mn-ea"/>
                  <a:cs typeface="+mn-cs"/>
                </a:rPr>
                <a:t>ther resources</a:t>
              </a:r>
            </a:p>
          </p:txBody>
        </p:sp>
        <p:sp>
          <p:nvSpPr>
            <p:cNvPr id="21" name="Rectangle: Rounded Corners 20">
              <a:extLst>
                <a:ext uri="{FF2B5EF4-FFF2-40B4-BE49-F238E27FC236}">
                  <a16:creationId xmlns:a16="http://schemas.microsoft.com/office/drawing/2014/main" id="{49F606C6-A586-3487-993F-DF7A1125F0EF}"/>
                </a:ext>
              </a:extLst>
            </p:cNvPr>
            <p:cNvSpPr/>
            <p:nvPr/>
          </p:nvSpPr>
          <p:spPr>
            <a:xfrm>
              <a:off x="10162760" y="2822139"/>
              <a:ext cx="1440000" cy="252000"/>
            </a:xfrm>
            <a:prstGeom prst="roundRect">
              <a:avLst>
                <a:gd name="adj" fmla="val 4264"/>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rPr>
                <a:t>Videos</a:t>
              </a:r>
            </a:p>
          </p:txBody>
        </p:sp>
      </p:grpSp>
      <p:grpSp>
        <p:nvGrpSpPr>
          <p:cNvPr id="76" name="Group 75">
            <a:extLst>
              <a:ext uri="{FF2B5EF4-FFF2-40B4-BE49-F238E27FC236}">
                <a16:creationId xmlns:a16="http://schemas.microsoft.com/office/drawing/2014/main" id="{304953DB-AB8F-DCA7-2986-C175F8424196}"/>
              </a:ext>
            </a:extLst>
          </p:cNvPr>
          <p:cNvGrpSpPr/>
          <p:nvPr/>
        </p:nvGrpSpPr>
        <p:grpSpPr>
          <a:xfrm>
            <a:off x="359998" y="2350403"/>
            <a:ext cx="11603841" cy="3566897"/>
            <a:chOff x="267208" y="2451381"/>
            <a:chExt cx="11603841" cy="3566897"/>
          </a:xfrm>
        </p:grpSpPr>
        <p:sp>
          <p:nvSpPr>
            <p:cNvPr id="12" name="Rectangle: Rounded Corners 11">
              <a:extLst>
                <a:ext uri="{FF2B5EF4-FFF2-40B4-BE49-F238E27FC236}">
                  <a16:creationId xmlns:a16="http://schemas.microsoft.com/office/drawing/2014/main" id="{C5FE38A4-A816-DB09-23BA-8180D8A24EE7}"/>
                </a:ext>
              </a:extLst>
            </p:cNvPr>
            <p:cNvSpPr/>
            <p:nvPr/>
          </p:nvSpPr>
          <p:spPr>
            <a:xfrm>
              <a:off x="2529531" y="2845051"/>
              <a:ext cx="1312364"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Your role</a:t>
              </a:r>
            </a:p>
          </p:txBody>
        </p:sp>
        <p:sp>
          <p:nvSpPr>
            <p:cNvPr id="35" name="Rectangle: Rounded Corners 34">
              <a:extLst>
                <a:ext uri="{FF2B5EF4-FFF2-40B4-BE49-F238E27FC236}">
                  <a16:creationId xmlns:a16="http://schemas.microsoft.com/office/drawing/2014/main" id="{9BD72C87-3B37-EC5D-E01E-1D8E529B672A}"/>
                </a:ext>
              </a:extLst>
            </p:cNvPr>
            <p:cNvSpPr/>
            <p:nvPr/>
          </p:nvSpPr>
          <p:spPr>
            <a:xfrm>
              <a:off x="3868959" y="2845051"/>
              <a:ext cx="1312364"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Vision and support</a:t>
              </a:r>
            </a:p>
          </p:txBody>
        </p:sp>
        <p:sp>
          <p:nvSpPr>
            <p:cNvPr id="3" name="Rectangle: Rounded Corners 2">
              <a:extLst>
                <a:ext uri="{FF2B5EF4-FFF2-40B4-BE49-F238E27FC236}">
                  <a16:creationId xmlns:a16="http://schemas.microsoft.com/office/drawing/2014/main" id="{08E3066B-3017-7C03-5CEA-CD3312483C41}"/>
                </a:ext>
              </a:extLst>
            </p:cNvPr>
            <p:cNvSpPr/>
            <p:nvPr/>
          </p:nvSpPr>
          <p:spPr>
            <a:xfrm>
              <a:off x="2453083" y="2510642"/>
              <a:ext cx="1406255" cy="231525"/>
            </a:xfrm>
            <a:prstGeom prst="roundRect">
              <a:avLst>
                <a:gd name="adj" fmla="val 4264"/>
              </a:avLst>
            </a:prstGeom>
            <a:noFill/>
            <a:ln>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1200" b="1" i="0" u="none" strike="noStrike" kern="1200" cap="none" spc="0" normalizeH="0" baseline="0" noProof="0" dirty="0">
                  <a:ln>
                    <a:noFill/>
                  </a:ln>
                  <a:solidFill>
                    <a:schemeClr val="tx1"/>
                  </a:solidFill>
                  <a:effectLst/>
                  <a:uLnTx/>
                  <a:uFillTx/>
                  <a:latin typeface="Aptos" panose="02110004020202020204"/>
                  <a:ea typeface="+mn-ea"/>
                  <a:cs typeface="+mn-cs"/>
                </a:rPr>
                <a:t>Focus on leaders</a:t>
              </a:r>
              <a:endParaRPr kumimoji="0" lang="en-NZ" sz="1200" b="0" i="0" u="none" strike="noStrike" kern="1200" cap="none" spc="0" normalizeH="0" baseline="0" noProof="0" dirty="0">
                <a:ln>
                  <a:noFill/>
                </a:ln>
                <a:solidFill>
                  <a:schemeClr val="tx1"/>
                </a:solidFill>
                <a:effectLst/>
                <a:uLnTx/>
                <a:uFillTx/>
                <a:latin typeface="Aptos" panose="02110004020202020204"/>
                <a:ea typeface="+mn-ea"/>
                <a:cs typeface="+mn-cs"/>
              </a:endParaRPr>
            </a:p>
          </p:txBody>
        </p:sp>
        <p:sp>
          <p:nvSpPr>
            <p:cNvPr id="9" name="Rectangle: Rounded Corners 8">
              <a:extLst>
                <a:ext uri="{FF2B5EF4-FFF2-40B4-BE49-F238E27FC236}">
                  <a16:creationId xmlns:a16="http://schemas.microsoft.com/office/drawing/2014/main" id="{725D8B9E-B30F-A23F-730B-29B96202F042}"/>
                </a:ext>
              </a:extLst>
            </p:cNvPr>
            <p:cNvSpPr/>
            <p:nvPr/>
          </p:nvSpPr>
          <p:spPr>
            <a:xfrm>
              <a:off x="2453083" y="4167324"/>
              <a:ext cx="1406254" cy="231525"/>
            </a:xfrm>
            <a:prstGeom prst="roundRect">
              <a:avLst>
                <a:gd name="adj" fmla="val 4264"/>
              </a:avLst>
            </a:prstGeom>
            <a:solidFill>
              <a:schemeClr val="bg1"/>
            </a:solidFill>
            <a:ln>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1200" b="1" i="0" u="none" strike="noStrike" kern="1200" cap="none" spc="0" normalizeH="0" baseline="0" noProof="0" dirty="0">
                  <a:ln>
                    <a:noFill/>
                  </a:ln>
                  <a:solidFill>
                    <a:schemeClr val="tx1"/>
                  </a:solidFill>
                  <a:effectLst/>
                  <a:uLnTx/>
                  <a:uFillTx/>
                  <a:latin typeface="Aptos" panose="02110004020202020204"/>
                  <a:ea typeface="+mn-ea"/>
                  <a:cs typeface="+mn-cs"/>
                </a:rPr>
                <a:t>Skills for kaimahi</a:t>
              </a:r>
              <a:endParaRPr kumimoji="0" lang="en-NZ" sz="1200" b="0" i="0" u="none" strike="noStrike" kern="1200" cap="none" spc="0" normalizeH="0" baseline="0" noProof="0" dirty="0">
                <a:ln>
                  <a:noFill/>
                </a:ln>
                <a:solidFill>
                  <a:schemeClr val="tx1"/>
                </a:solidFill>
                <a:effectLst/>
                <a:uLnTx/>
                <a:uFillTx/>
                <a:latin typeface="Aptos" panose="02110004020202020204"/>
                <a:ea typeface="+mn-ea"/>
                <a:cs typeface="+mn-cs"/>
              </a:endParaRPr>
            </a:p>
          </p:txBody>
        </p:sp>
        <p:sp>
          <p:nvSpPr>
            <p:cNvPr id="24" name="Rectangle 23">
              <a:extLst>
                <a:ext uri="{FF2B5EF4-FFF2-40B4-BE49-F238E27FC236}">
                  <a16:creationId xmlns:a16="http://schemas.microsoft.com/office/drawing/2014/main" id="{64094F4B-49A3-DF58-B9FB-0E1133E36C2D}"/>
                </a:ext>
              </a:extLst>
            </p:cNvPr>
            <p:cNvSpPr/>
            <p:nvPr/>
          </p:nvSpPr>
          <p:spPr>
            <a:xfrm>
              <a:off x="272377" y="2451381"/>
              <a:ext cx="1600107" cy="3521400"/>
            </a:xfrm>
            <a:prstGeom prst="rect">
              <a:avLst/>
            </a:prstGeom>
            <a:noFill/>
            <a:ln>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 name="Rectangle: Rounded Corners 4">
              <a:extLst>
                <a:ext uri="{FF2B5EF4-FFF2-40B4-BE49-F238E27FC236}">
                  <a16:creationId xmlns:a16="http://schemas.microsoft.com/office/drawing/2014/main" id="{F071E862-0495-BC24-9599-125983FB72B8}"/>
                </a:ext>
              </a:extLst>
            </p:cNvPr>
            <p:cNvSpPr/>
            <p:nvPr/>
          </p:nvSpPr>
          <p:spPr>
            <a:xfrm>
              <a:off x="267208" y="2451381"/>
              <a:ext cx="1605275" cy="339531"/>
            </a:xfrm>
            <a:prstGeom prst="roundRect">
              <a:avLst>
                <a:gd name="adj" fmla="val 4264"/>
              </a:avLst>
            </a:prstGeom>
            <a:noFill/>
            <a:ln>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200" b="1" i="0" u="none" strike="noStrike" kern="1200" cap="none" spc="0" normalizeH="0" baseline="0" noProof="0" dirty="0">
                  <a:ln>
                    <a:noFill/>
                  </a:ln>
                  <a:solidFill>
                    <a:srgbClr val="0E2841"/>
                  </a:solidFill>
                  <a:effectLst/>
                  <a:uLnTx/>
                  <a:uFillTx/>
                  <a:latin typeface="Aptos" panose="02110004020202020204"/>
                  <a:ea typeface="+mn-ea"/>
                  <a:cs typeface="+mn-cs"/>
                </a:rPr>
                <a:t>Awareness drive</a:t>
              </a:r>
            </a:p>
          </p:txBody>
        </p:sp>
        <p:sp>
          <p:nvSpPr>
            <p:cNvPr id="11" name="Rectangle: Rounded Corners 10">
              <a:extLst>
                <a:ext uri="{FF2B5EF4-FFF2-40B4-BE49-F238E27FC236}">
                  <a16:creationId xmlns:a16="http://schemas.microsoft.com/office/drawing/2014/main" id="{973E65CD-E12E-AB77-821C-C85F008477FC}"/>
                </a:ext>
              </a:extLst>
            </p:cNvPr>
            <p:cNvSpPr/>
            <p:nvPr/>
          </p:nvSpPr>
          <p:spPr>
            <a:xfrm>
              <a:off x="421353" y="3790441"/>
              <a:ext cx="1296000" cy="468000"/>
            </a:xfrm>
            <a:prstGeom prst="roundRect">
              <a:avLst>
                <a:gd name="adj" fmla="val 4264"/>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Why and why now?</a:t>
              </a:r>
            </a:p>
          </p:txBody>
        </p:sp>
        <p:sp>
          <p:nvSpPr>
            <p:cNvPr id="14" name="Rectangle: Rounded Corners 13">
              <a:extLst>
                <a:ext uri="{FF2B5EF4-FFF2-40B4-BE49-F238E27FC236}">
                  <a16:creationId xmlns:a16="http://schemas.microsoft.com/office/drawing/2014/main" id="{37722C51-39DC-45B3-4128-23C319C7D818}"/>
                </a:ext>
              </a:extLst>
            </p:cNvPr>
            <p:cNvSpPr/>
            <p:nvPr/>
          </p:nvSpPr>
          <p:spPr>
            <a:xfrm>
              <a:off x="421353" y="3277077"/>
              <a:ext cx="1296000" cy="468000"/>
            </a:xfrm>
            <a:prstGeom prst="roundRect">
              <a:avLst>
                <a:gd name="adj" fmla="val 426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1"/>
                  </a:solidFill>
                  <a:effectLst/>
                  <a:uLnTx/>
                  <a:uFillTx/>
                  <a:latin typeface="Aptos" panose="02110004020202020204"/>
                  <a:ea typeface="+mn-ea"/>
                  <a:cs typeface="+mn-cs"/>
                </a:rPr>
                <a:t>Move Well communication campaign</a:t>
              </a:r>
            </a:p>
          </p:txBody>
        </p:sp>
        <p:sp>
          <p:nvSpPr>
            <p:cNvPr id="17" name="Rectangle: Rounded Corners 16">
              <a:extLst>
                <a:ext uri="{FF2B5EF4-FFF2-40B4-BE49-F238E27FC236}">
                  <a16:creationId xmlns:a16="http://schemas.microsoft.com/office/drawing/2014/main" id="{76AD6F65-0A33-3DD0-E1C0-D70F6A4903A3}"/>
                </a:ext>
              </a:extLst>
            </p:cNvPr>
            <p:cNvSpPr/>
            <p:nvPr/>
          </p:nvSpPr>
          <p:spPr>
            <a:xfrm>
              <a:off x="421353" y="4303805"/>
              <a:ext cx="1296000" cy="468000"/>
            </a:xfrm>
            <a:prstGeom prst="roundRect">
              <a:avLst>
                <a:gd name="adj" fmla="val 4264"/>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Good to great</a:t>
              </a:r>
            </a:p>
          </p:txBody>
        </p:sp>
        <p:sp>
          <p:nvSpPr>
            <p:cNvPr id="18" name="Rectangle: Rounded Corners 17">
              <a:extLst>
                <a:ext uri="{FF2B5EF4-FFF2-40B4-BE49-F238E27FC236}">
                  <a16:creationId xmlns:a16="http://schemas.microsoft.com/office/drawing/2014/main" id="{8D7C4980-53FA-B58A-81FD-B995CBB38516}"/>
                </a:ext>
              </a:extLst>
            </p:cNvPr>
            <p:cNvSpPr/>
            <p:nvPr/>
          </p:nvSpPr>
          <p:spPr>
            <a:xfrm>
              <a:off x="6547815" y="2845051"/>
              <a:ext cx="1312364"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Prevention and response</a:t>
              </a:r>
            </a:p>
          </p:txBody>
        </p:sp>
        <p:sp>
          <p:nvSpPr>
            <p:cNvPr id="19" name="Rectangle: Rounded Corners 18">
              <a:extLst>
                <a:ext uri="{FF2B5EF4-FFF2-40B4-BE49-F238E27FC236}">
                  <a16:creationId xmlns:a16="http://schemas.microsoft.com/office/drawing/2014/main" id="{287EEBF5-2C67-1C56-58A2-26D89D6EAEA8}"/>
                </a:ext>
              </a:extLst>
            </p:cNvPr>
            <p:cNvSpPr/>
            <p:nvPr/>
          </p:nvSpPr>
          <p:spPr>
            <a:xfrm>
              <a:off x="5208387" y="2845051"/>
              <a:ext cx="1312364"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Conversations </a:t>
              </a:r>
              <a:b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b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that </a:t>
              </a:r>
              <a:r>
                <a:rPr lang="en-NZ" sz="900" noProof="0" dirty="0">
                  <a:solidFill>
                    <a:prstClr val="white"/>
                  </a:solidFill>
                  <a:latin typeface="Aptos" panose="02110004020202020204"/>
                </a:rPr>
                <a:t>m</a:t>
              </a: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atter</a:t>
              </a:r>
            </a:p>
          </p:txBody>
        </p:sp>
        <p:sp>
          <p:nvSpPr>
            <p:cNvPr id="20" name="Rectangle: Rounded Corners 19">
              <a:extLst>
                <a:ext uri="{FF2B5EF4-FFF2-40B4-BE49-F238E27FC236}">
                  <a16:creationId xmlns:a16="http://schemas.microsoft.com/office/drawing/2014/main" id="{5A324F96-3AA1-987C-A876-F0369A5B8134}"/>
                </a:ext>
              </a:extLst>
            </p:cNvPr>
            <p:cNvSpPr/>
            <p:nvPr/>
          </p:nvSpPr>
          <p:spPr>
            <a:xfrm>
              <a:off x="7887242" y="2845051"/>
              <a:ext cx="1312364"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Injury reporting and </a:t>
              </a:r>
              <a:b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b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data collection</a:t>
              </a:r>
            </a:p>
          </p:txBody>
        </p:sp>
        <p:sp>
          <p:nvSpPr>
            <p:cNvPr id="45" name="Rectangle: Rounded Corners 44">
              <a:extLst>
                <a:ext uri="{FF2B5EF4-FFF2-40B4-BE49-F238E27FC236}">
                  <a16:creationId xmlns:a16="http://schemas.microsoft.com/office/drawing/2014/main" id="{818ABAB0-8455-2976-62EE-0DE9A0B3C471}"/>
                </a:ext>
              </a:extLst>
            </p:cNvPr>
            <p:cNvSpPr/>
            <p:nvPr/>
          </p:nvSpPr>
          <p:spPr>
            <a:xfrm>
              <a:off x="9239763" y="4506124"/>
              <a:ext cx="1296000"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Using equipment</a:t>
              </a:r>
            </a:p>
          </p:txBody>
        </p:sp>
        <p:sp>
          <p:nvSpPr>
            <p:cNvPr id="54" name="Rectangle: Rounded Corners 53">
              <a:extLst>
                <a:ext uri="{FF2B5EF4-FFF2-40B4-BE49-F238E27FC236}">
                  <a16:creationId xmlns:a16="http://schemas.microsoft.com/office/drawing/2014/main" id="{9A9B142E-30C0-1F2E-56A6-A4A4D24D2051}"/>
                </a:ext>
              </a:extLst>
            </p:cNvPr>
            <p:cNvSpPr/>
            <p:nvPr/>
          </p:nvSpPr>
          <p:spPr>
            <a:xfrm>
              <a:off x="7904478" y="4506124"/>
              <a:ext cx="1296000"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Moving techniques</a:t>
              </a:r>
            </a:p>
          </p:txBody>
        </p:sp>
        <p:sp>
          <p:nvSpPr>
            <p:cNvPr id="55" name="Rectangle: Rounded Corners 54">
              <a:extLst>
                <a:ext uri="{FF2B5EF4-FFF2-40B4-BE49-F238E27FC236}">
                  <a16:creationId xmlns:a16="http://schemas.microsoft.com/office/drawing/2014/main" id="{EB944707-FFA1-D1AB-F280-DB739B4FDA36}"/>
                </a:ext>
              </a:extLst>
            </p:cNvPr>
            <p:cNvSpPr/>
            <p:nvPr/>
          </p:nvSpPr>
          <p:spPr>
            <a:xfrm>
              <a:off x="6569193" y="4506124"/>
              <a:ext cx="1296000"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Understanding my safety and speaking up</a:t>
              </a:r>
            </a:p>
          </p:txBody>
        </p:sp>
        <p:sp>
          <p:nvSpPr>
            <p:cNvPr id="56" name="Rectangle: Rounded Corners 55">
              <a:extLst>
                <a:ext uri="{FF2B5EF4-FFF2-40B4-BE49-F238E27FC236}">
                  <a16:creationId xmlns:a16="http://schemas.microsoft.com/office/drawing/2014/main" id="{594C62A2-5547-50BD-CAD8-9191BAC026A2}"/>
                </a:ext>
              </a:extLst>
            </p:cNvPr>
            <p:cNvSpPr/>
            <p:nvPr/>
          </p:nvSpPr>
          <p:spPr>
            <a:xfrm>
              <a:off x="10575049" y="4506124"/>
              <a:ext cx="1296000"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Reporting</a:t>
              </a:r>
            </a:p>
          </p:txBody>
        </p:sp>
        <p:sp>
          <p:nvSpPr>
            <p:cNvPr id="57" name="Rectangle: Rounded Corners 56">
              <a:extLst>
                <a:ext uri="{FF2B5EF4-FFF2-40B4-BE49-F238E27FC236}">
                  <a16:creationId xmlns:a16="http://schemas.microsoft.com/office/drawing/2014/main" id="{D2CC066A-C342-7AC9-5F0E-54A4F56B1177}"/>
                </a:ext>
              </a:extLst>
            </p:cNvPr>
            <p:cNvSpPr/>
            <p:nvPr/>
          </p:nvSpPr>
          <p:spPr>
            <a:xfrm>
              <a:off x="421353" y="4817169"/>
              <a:ext cx="1296000" cy="468000"/>
            </a:xfrm>
            <a:prstGeom prst="roundRect">
              <a:avLst>
                <a:gd name="adj" fmla="val 426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1"/>
                  </a:solidFill>
                  <a:effectLst/>
                  <a:uLnTx/>
                  <a:uFillTx/>
                  <a:latin typeface="Aptos" panose="02110004020202020204"/>
                  <a:ea typeface="+mn-ea"/>
                  <a:cs typeface="+mn-cs"/>
                </a:rPr>
                <a:t>Movement map</a:t>
              </a:r>
            </a:p>
          </p:txBody>
        </p:sp>
        <p:sp>
          <p:nvSpPr>
            <p:cNvPr id="58" name="Rectangle: Rounded Corners 57">
              <a:extLst>
                <a:ext uri="{FF2B5EF4-FFF2-40B4-BE49-F238E27FC236}">
                  <a16:creationId xmlns:a16="http://schemas.microsoft.com/office/drawing/2014/main" id="{D3AEA7F8-A1EB-E75E-AA10-270442C90C9C}"/>
                </a:ext>
              </a:extLst>
            </p:cNvPr>
            <p:cNvSpPr/>
            <p:nvPr/>
          </p:nvSpPr>
          <p:spPr>
            <a:xfrm>
              <a:off x="5233908" y="4506124"/>
              <a:ext cx="1296000"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Conversations </a:t>
              </a:r>
              <a:b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b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that matter</a:t>
              </a:r>
            </a:p>
          </p:txBody>
        </p:sp>
        <p:sp>
          <p:nvSpPr>
            <p:cNvPr id="66" name="Rectangle: Rounded Corners 65">
              <a:extLst>
                <a:ext uri="{FF2B5EF4-FFF2-40B4-BE49-F238E27FC236}">
                  <a16:creationId xmlns:a16="http://schemas.microsoft.com/office/drawing/2014/main" id="{4D6AF175-BBB3-EB06-6A23-02F2C439EC45}"/>
                </a:ext>
              </a:extLst>
            </p:cNvPr>
            <p:cNvSpPr/>
            <p:nvPr/>
          </p:nvSpPr>
          <p:spPr>
            <a:xfrm>
              <a:off x="9247728" y="5021560"/>
              <a:ext cx="1296000" cy="468000"/>
            </a:xfrm>
            <a:prstGeom prst="roundRect">
              <a:avLst>
                <a:gd name="adj" fmla="val 426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rPr>
                <a:t>Using equipment workshop</a:t>
              </a:r>
            </a:p>
          </p:txBody>
        </p:sp>
        <p:sp>
          <p:nvSpPr>
            <p:cNvPr id="67" name="Rectangle: Rounded Corners 66">
              <a:extLst>
                <a:ext uri="{FF2B5EF4-FFF2-40B4-BE49-F238E27FC236}">
                  <a16:creationId xmlns:a16="http://schemas.microsoft.com/office/drawing/2014/main" id="{AE68CBC3-A6ED-E859-38A4-B42C094D5A85}"/>
                </a:ext>
              </a:extLst>
            </p:cNvPr>
            <p:cNvSpPr/>
            <p:nvPr/>
          </p:nvSpPr>
          <p:spPr>
            <a:xfrm>
              <a:off x="7907133" y="5021560"/>
              <a:ext cx="1296000" cy="468000"/>
            </a:xfrm>
            <a:prstGeom prst="roundRect">
              <a:avLst>
                <a:gd name="adj" fmla="val 426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rPr>
                <a:t>Moving techniques workshop</a:t>
              </a:r>
            </a:p>
          </p:txBody>
        </p:sp>
        <p:sp>
          <p:nvSpPr>
            <p:cNvPr id="2" name="Rectangle: Rounded Corners 1">
              <a:extLst>
                <a:ext uri="{FF2B5EF4-FFF2-40B4-BE49-F238E27FC236}">
                  <a16:creationId xmlns:a16="http://schemas.microsoft.com/office/drawing/2014/main" id="{844857C7-2DB6-3B21-C2FD-4EA43F63CD8E}"/>
                </a:ext>
              </a:extLst>
            </p:cNvPr>
            <p:cNvSpPr/>
            <p:nvPr/>
          </p:nvSpPr>
          <p:spPr>
            <a:xfrm>
              <a:off x="3898623" y="4506124"/>
              <a:ext cx="1296000"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Te Whare Tapa </a:t>
              </a:r>
              <a:r>
                <a:rPr kumimoji="0" lang="en-NZ" sz="900" b="0" i="0" u="none" strike="noStrike" kern="1200" cap="none" spc="0" normalizeH="0" baseline="0" noProof="0" dirty="0" err="1">
                  <a:ln>
                    <a:noFill/>
                  </a:ln>
                  <a:solidFill>
                    <a:prstClr val="white"/>
                  </a:solidFill>
                  <a:effectLst/>
                  <a:uLnTx/>
                  <a:uFillTx/>
                  <a:latin typeface="Aptos" panose="02110004020202020204"/>
                  <a:ea typeface="+mn-ea"/>
                  <a:cs typeface="+mn-cs"/>
                </a:rPr>
                <a:t>Whā</a:t>
              </a:r>
              <a:endPar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4" name="Rectangle: Rounded Corners 3">
              <a:extLst>
                <a:ext uri="{FF2B5EF4-FFF2-40B4-BE49-F238E27FC236}">
                  <a16:creationId xmlns:a16="http://schemas.microsoft.com/office/drawing/2014/main" id="{E33A80FE-D566-7B8A-808F-89A88E693FD6}"/>
                </a:ext>
              </a:extLst>
            </p:cNvPr>
            <p:cNvSpPr/>
            <p:nvPr/>
          </p:nvSpPr>
          <p:spPr>
            <a:xfrm>
              <a:off x="2563338" y="4506124"/>
              <a:ext cx="1296000" cy="468000"/>
            </a:xfrm>
            <a:prstGeom prst="roundRect">
              <a:avLst>
                <a:gd name="adj" fmla="val 426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Holistic wellbeing</a:t>
              </a:r>
            </a:p>
          </p:txBody>
        </p:sp>
        <p:sp>
          <p:nvSpPr>
            <p:cNvPr id="6" name="Rectangle: Rounded Corners 5">
              <a:extLst>
                <a:ext uri="{FF2B5EF4-FFF2-40B4-BE49-F238E27FC236}">
                  <a16:creationId xmlns:a16="http://schemas.microsoft.com/office/drawing/2014/main" id="{30B8D9CF-0EC3-D584-5FBB-1AC676B991BB}"/>
                </a:ext>
              </a:extLst>
            </p:cNvPr>
            <p:cNvSpPr/>
            <p:nvPr/>
          </p:nvSpPr>
          <p:spPr>
            <a:xfrm>
              <a:off x="2529531" y="3376708"/>
              <a:ext cx="6670947" cy="468000"/>
            </a:xfrm>
            <a:prstGeom prst="roundRect">
              <a:avLst>
                <a:gd name="adj" fmla="val 4264"/>
              </a:avLst>
            </a:prstGeom>
            <a:solidFill>
              <a:srgbClr val="00B3A9"/>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1"/>
                  </a:solidFill>
                  <a:effectLst/>
                  <a:uLnTx/>
                  <a:uFillTx/>
                  <a:latin typeface="Aptos" panose="02110004020202020204"/>
                  <a:ea typeface="+mn-ea"/>
                  <a:cs typeface="+mn-cs"/>
                </a:rPr>
                <a:t>Coaching guide</a:t>
              </a:r>
            </a:p>
          </p:txBody>
        </p:sp>
        <p:sp>
          <p:nvSpPr>
            <p:cNvPr id="36" name="Rectangle: Rounded Corners 35">
              <a:extLst>
                <a:ext uri="{FF2B5EF4-FFF2-40B4-BE49-F238E27FC236}">
                  <a16:creationId xmlns:a16="http://schemas.microsoft.com/office/drawing/2014/main" id="{0FDC0993-C961-C071-AB8E-15F0031FA6F6}"/>
                </a:ext>
              </a:extLst>
            </p:cNvPr>
            <p:cNvSpPr/>
            <p:nvPr/>
          </p:nvSpPr>
          <p:spPr>
            <a:xfrm>
              <a:off x="421353" y="2763713"/>
              <a:ext cx="1296000" cy="468000"/>
            </a:xfrm>
            <a:prstGeom prst="roundRect">
              <a:avLst>
                <a:gd name="adj" fmla="val 426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prstClr val="white"/>
                  </a:solidFill>
                  <a:effectLst/>
                  <a:uLnTx/>
                  <a:uFillTx/>
                  <a:latin typeface="Aptos" panose="02110004020202020204"/>
                  <a:ea typeface="+mn-ea"/>
                  <a:cs typeface="+mn-cs"/>
                </a:rPr>
                <a:t>Governance pack</a:t>
              </a:r>
            </a:p>
          </p:txBody>
        </p:sp>
        <p:sp>
          <p:nvSpPr>
            <p:cNvPr id="15" name="Rectangle: Rounded Corners 14">
              <a:extLst>
                <a:ext uri="{FF2B5EF4-FFF2-40B4-BE49-F238E27FC236}">
                  <a16:creationId xmlns:a16="http://schemas.microsoft.com/office/drawing/2014/main" id="{68C48B65-7FEA-CC54-10BE-E2BD83155387}"/>
                </a:ext>
              </a:extLst>
            </p:cNvPr>
            <p:cNvSpPr/>
            <p:nvPr/>
          </p:nvSpPr>
          <p:spPr>
            <a:xfrm>
              <a:off x="2563338" y="5046163"/>
              <a:ext cx="1296000" cy="468000"/>
            </a:xfrm>
            <a:prstGeom prst="roundRect">
              <a:avLst>
                <a:gd name="adj" fmla="val 4264"/>
              </a:avLst>
            </a:prstGeom>
            <a:no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rPr>
                <a:t>Holistic wellbeing videos</a:t>
              </a:r>
            </a:p>
          </p:txBody>
        </p:sp>
        <p:sp>
          <p:nvSpPr>
            <p:cNvPr id="22" name="Rectangle: Rounded Corners 21">
              <a:extLst>
                <a:ext uri="{FF2B5EF4-FFF2-40B4-BE49-F238E27FC236}">
                  <a16:creationId xmlns:a16="http://schemas.microsoft.com/office/drawing/2014/main" id="{1F55DA03-8A8A-9D97-72F4-16E2A752224A}"/>
                </a:ext>
              </a:extLst>
            </p:cNvPr>
            <p:cNvSpPr/>
            <p:nvPr/>
          </p:nvSpPr>
          <p:spPr>
            <a:xfrm>
              <a:off x="9239763" y="5550278"/>
              <a:ext cx="1296000" cy="468000"/>
            </a:xfrm>
            <a:prstGeom prst="roundRect">
              <a:avLst>
                <a:gd name="adj" fmla="val 4264"/>
              </a:avLst>
            </a:prstGeom>
            <a:no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rPr>
                <a:t>Using equipment </a:t>
              </a:r>
              <a:br>
                <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rPr>
              </a:br>
              <a:r>
                <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rPr>
                <a:t>videos</a:t>
              </a:r>
            </a:p>
          </p:txBody>
        </p:sp>
        <p:sp>
          <p:nvSpPr>
            <p:cNvPr id="23" name="Rectangle: Rounded Corners 22">
              <a:extLst>
                <a:ext uri="{FF2B5EF4-FFF2-40B4-BE49-F238E27FC236}">
                  <a16:creationId xmlns:a16="http://schemas.microsoft.com/office/drawing/2014/main" id="{BBC374B4-F60D-88CE-1481-C9973778FAD3}"/>
                </a:ext>
              </a:extLst>
            </p:cNvPr>
            <p:cNvSpPr/>
            <p:nvPr/>
          </p:nvSpPr>
          <p:spPr>
            <a:xfrm>
              <a:off x="7904478" y="5550278"/>
              <a:ext cx="1296000" cy="468000"/>
            </a:xfrm>
            <a:prstGeom prst="roundRect">
              <a:avLst>
                <a:gd name="adj" fmla="val 4264"/>
              </a:avLst>
            </a:prstGeom>
            <a:no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rPr>
                <a:t>Moving techniques</a:t>
              </a:r>
              <a:r>
                <a:rPr lang="en-NZ" sz="900" noProof="0" dirty="0">
                  <a:solidFill>
                    <a:schemeClr val="tx2"/>
                  </a:solidFill>
                  <a:latin typeface="Aptos" panose="02110004020202020204"/>
                </a:rPr>
                <a:t> videos</a:t>
              </a:r>
              <a:endParaRPr kumimoji="0" lang="en-NZ" sz="900" b="0" i="0" u="none" strike="noStrike" kern="1200" cap="none" spc="0" normalizeH="0" baseline="0" noProof="0" dirty="0">
                <a:ln>
                  <a:noFill/>
                </a:ln>
                <a:solidFill>
                  <a:schemeClr val="tx2"/>
                </a:solidFill>
                <a:effectLst/>
                <a:uLnTx/>
                <a:uFillTx/>
                <a:latin typeface="Aptos" panose="02110004020202020204"/>
                <a:ea typeface="+mn-ea"/>
                <a:cs typeface="+mn-cs"/>
              </a:endParaRPr>
            </a:p>
          </p:txBody>
        </p:sp>
        <p:sp>
          <p:nvSpPr>
            <p:cNvPr id="39" name="Rectangle: Rounded Corners 38">
              <a:extLst>
                <a:ext uri="{FF2B5EF4-FFF2-40B4-BE49-F238E27FC236}">
                  <a16:creationId xmlns:a16="http://schemas.microsoft.com/office/drawing/2014/main" id="{70A54793-BE0A-4778-B5B7-B860442D729C}"/>
                </a:ext>
              </a:extLst>
            </p:cNvPr>
            <p:cNvSpPr/>
            <p:nvPr/>
          </p:nvSpPr>
          <p:spPr>
            <a:xfrm>
              <a:off x="421353" y="5330534"/>
              <a:ext cx="1296000" cy="468000"/>
            </a:xfrm>
            <a:prstGeom prst="roundRect">
              <a:avLst>
                <a:gd name="adj" fmla="val 426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900" b="0" i="0" u="none" strike="noStrike" kern="1200" cap="none" spc="0" normalizeH="0" baseline="0" noProof="0" dirty="0">
                  <a:ln>
                    <a:noFill/>
                  </a:ln>
                  <a:solidFill>
                    <a:schemeClr val="tx1"/>
                  </a:solidFill>
                  <a:effectLst/>
                  <a:uLnTx/>
                  <a:uFillTx/>
                  <a:latin typeface="Aptos" panose="02110004020202020204"/>
                  <a:ea typeface="+mn-ea"/>
                  <a:cs typeface="+mn-cs"/>
                </a:rPr>
                <a:t>Move Well </a:t>
              </a:r>
              <a:br>
                <a:rPr kumimoji="0" lang="en-NZ" sz="900" b="0" i="0" u="none" strike="noStrike" kern="1200" cap="none" spc="0" normalizeH="0" baseline="0" noProof="0" dirty="0">
                  <a:ln>
                    <a:noFill/>
                  </a:ln>
                  <a:solidFill>
                    <a:schemeClr val="tx1"/>
                  </a:solidFill>
                  <a:effectLst/>
                  <a:uLnTx/>
                  <a:uFillTx/>
                  <a:latin typeface="Aptos" panose="02110004020202020204"/>
                  <a:ea typeface="+mn-ea"/>
                  <a:cs typeface="+mn-cs"/>
                </a:rPr>
              </a:br>
              <a:r>
                <a:rPr kumimoji="0" lang="en-NZ" sz="900" b="0" i="0" u="none" strike="noStrike" kern="1200" cap="none" spc="0" normalizeH="0" baseline="0" noProof="0" dirty="0">
                  <a:ln>
                    <a:noFill/>
                  </a:ln>
                  <a:solidFill>
                    <a:schemeClr val="tx1"/>
                  </a:solidFill>
                  <a:effectLst/>
                  <a:uLnTx/>
                  <a:uFillTx/>
                  <a:latin typeface="Aptos" panose="02110004020202020204"/>
                  <a:ea typeface="+mn-ea"/>
                  <a:cs typeface="+mn-cs"/>
                </a:rPr>
                <a:t>illustration set</a:t>
              </a:r>
            </a:p>
          </p:txBody>
        </p:sp>
        <p:grpSp>
          <p:nvGrpSpPr>
            <p:cNvPr id="64" name="Group 63">
              <a:extLst>
                <a:ext uri="{FF2B5EF4-FFF2-40B4-BE49-F238E27FC236}">
                  <a16:creationId xmlns:a16="http://schemas.microsoft.com/office/drawing/2014/main" id="{2B57765E-B2D1-B857-45AA-9C4D8F90BFCA}"/>
                </a:ext>
              </a:extLst>
            </p:cNvPr>
            <p:cNvGrpSpPr/>
            <p:nvPr/>
          </p:nvGrpSpPr>
          <p:grpSpPr>
            <a:xfrm>
              <a:off x="1877653" y="3375764"/>
              <a:ext cx="607283" cy="1645796"/>
              <a:chOff x="1872484" y="3175688"/>
              <a:chExt cx="607283" cy="1645796"/>
            </a:xfrm>
          </p:grpSpPr>
          <p:cxnSp>
            <p:nvCxnSpPr>
              <p:cNvPr id="26" name="Straight Arrow Connector 25">
                <a:extLst>
                  <a:ext uri="{FF2B5EF4-FFF2-40B4-BE49-F238E27FC236}">
                    <a16:creationId xmlns:a16="http://schemas.microsoft.com/office/drawing/2014/main" id="{C031D8AB-1B80-C07A-7472-CE91C0DB32C8}"/>
                  </a:ext>
                </a:extLst>
              </p:cNvPr>
              <p:cNvCxnSpPr>
                <a:cxnSpLocks/>
              </p:cNvCxnSpPr>
              <p:nvPr/>
            </p:nvCxnSpPr>
            <p:spPr>
              <a:xfrm>
                <a:off x="2037232" y="3175688"/>
                <a:ext cx="442535"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322370B2-E44E-15B5-5A97-E9E428671AF8}"/>
                  </a:ext>
                </a:extLst>
              </p:cNvPr>
              <p:cNvCxnSpPr>
                <a:cxnSpLocks/>
              </p:cNvCxnSpPr>
              <p:nvPr/>
            </p:nvCxnSpPr>
            <p:spPr>
              <a:xfrm>
                <a:off x="2037232" y="4821484"/>
                <a:ext cx="441031"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D7449263-ECF0-B71F-8019-0F93AF721B20}"/>
                  </a:ext>
                </a:extLst>
              </p:cNvPr>
              <p:cNvCxnSpPr>
                <a:cxnSpLocks/>
              </p:cNvCxnSpPr>
              <p:nvPr/>
            </p:nvCxnSpPr>
            <p:spPr>
              <a:xfrm flipV="1">
                <a:off x="2039289" y="3175688"/>
                <a:ext cx="0" cy="1645796"/>
              </a:xfrm>
              <a:prstGeom prst="straightConnector1">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94BD6CF8-16D0-FFBE-D05B-744DB376D1E5}"/>
                  </a:ext>
                </a:extLst>
              </p:cNvPr>
              <p:cNvCxnSpPr>
                <a:cxnSpLocks/>
              </p:cNvCxnSpPr>
              <p:nvPr/>
            </p:nvCxnSpPr>
            <p:spPr>
              <a:xfrm flipH="1">
                <a:off x="1872484" y="3997203"/>
                <a:ext cx="1647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 name="Group 6">
            <a:extLst>
              <a:ext uri="{FF2B5EF4-FFF2-40B4-BE49-F238E27FC236}">
                <a16:creationId xmlns:a16="http://schemas.microsoft.com/office/drawing/2014/main" id="{26E23767-2D4F-2947-9F80-30FBFAF4E5E1}"/>
              </a:ext>
            </a:extLst>
          </p:cNvPr>
          <p:cNvGrpSpPr/>
          <p:nvPr/>
        </p:nvGrpSpPr>
        <p:grpSpPr>
          <a:xfrm>
            <a:off x="11455685" y="1"/>
            <a:ext cx="376317" cy="369870"/>
            <a:chOff x="11455685" y="1"/>
            <a:chExt cx="376317" cy="369870"/>
          </a:xfrm>
        </p:grpSpPr>
        <p:sp>
          <p:nvSpPr>
            <p:cNvPr id="8" name="Rectangle 7">
              <a:extLst>
                <a:ext uri="{FF2B5EF4-FFF2-40B4-BE49-F238E27FC236}">
                  <a16:creationId xmlns:a16="http://schemas.microsoft.com/office/drawing/2014/main" id="{54A13E84-13BD-5713-4298-900E167CAB7C}"/>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13" name="TextBox 12">
              <a:extLst>
                <a:ext uri="{FF2B5EF4-FFF2-40B4-BE49-F238E27FC236}">
                  <a16:creationId xmlns:a16="http://schemas.microsoft.com/office/drawing/2014/main" id="{169505C1-EA82-FD19-B25D-EA4DF9C174A8}"/>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13</a:t>
              </a:fld>
              <a:endParaRPr lang="en-NZ" sz="800" b="1" noProof="0" dirty="0">
                <a:solidFill>
                  <a:schemeClr val="bg1"/>
                </a:solidFill>
              </a:endParaRPr>
            </a:p>
          </p:txBody>
        </p:sp>
      </p:grpSp>
    </p:spTree>
    <p:extLst>
      <p:ext uri="{BB962C8B-B14F-4D97-AF65-F5344CB8AC3E}">
        <p14:creationId xmlns:p14="http://schemas.microsoft.com/office/powerpoint/2010/main" val="26346836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2A29F-C976-BFC0-0200-0B599FC25305}"/>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AAC40018-0A44-3BFD-F307-DB387177D24B}"/>
              </a:ext>
            </a:extLst>
          </p:cNvPr>
          <p:cNvSpPr>
            <a:spLocks noGrp="1"/>
          </p:cNvSpPr>
          <p:nvPr>
            <p:ph type="body" sz="quarter" idx="11"/>
          </p:nvPr>
        </p:nvSpPr>
        <p:spPr>
          <a:prstGeom prst="rect">
            <a:avLst/>
          </a:prstGeom>
        </p:spPr>
        <p:txBody>
          <a:bodyPr/>
          <a:lstStyle/>
          <a:p>
            <a:r>
              <a:rPr lang="en-NZ" noProof="0" dirty="0"/>
              <a:t>Implementation roadmap</a:t>
            </a:r>
          </a:p>
        </p:txBody>
      </p:sp>
      <p:sp>
        <p:nvSpPr>
          <p:cNvPr id="3" name="Text Placeholder 2">
            <a:extLst>
              <a:ext uri="{FF2B5EF4-FFF2-40B4-BE49-F238E27FC236}">
                <a16:creationId xmlns:a16="http://schemas.microsoft.com/office/drawing/2014/main" id="{2BDEF8FF-C890-4F75-7EED-14FCBC04A910}"/>
              </a:ext>
            </a:extLst>
          </p:cNvPr>
          <p:cNvSpPr>
            <a:spLocks noGrp="1"/>
          </p:cNvSpPr>
          <p:nvPr>
            <p:ph type="body" sz="quarter" idx="12"/>
          </p:nvPr>
        </p:nvSpPr>
        <p:spPr/>
        <p:txBody>
          <a:bodyPr/>
          <a:lstStyle/>
          <a:p>
            <a:r>
              <a:rPr lang="en-NZ" noProof="0" dirty="0"/>
              <a:t>Awareness drive: Learning resources</a:t>
            </a:r>
          </a:p>
        </p:txBody>
      </p:sp>
      <p:graphicFrame>
        <p:nvGraphicFramePr>
          <p:cNvPr id="2" name="Table 1">
            <a:extLst>
              <a:ext uri="{FF2B5EF4-FFF2-40B4-BE49-F238E27FC236}">
                <a16:creationId xmlns:a16="http://schemas.microsoft.com/office/drawing/2014/main" id="{E16C2026-13A7-B3A9-2180-592C82A52283}"/>
              </a:ext>
            </a:extLst>
          </p:cNvPr>
          <p:cNvGraphicFramePr>
            <a:graphicFrameLocks noGrp="1"/>
          </p:cNvGraphicFramePr>
          <p:nvPr>
            <p:extLst>
              <p:ext uri="{D42A27DB-BD31-4B8C-83A1-F6EECF244321}">
                <p14:modId xmlns:p14="http://schemas.microsoft.com/office/powerpoint/2010/main" val="376173537"/>
              </p:ext>
            </p:extLst>
          </p:nvPr>
        </p:nvGraphicFramePr>
        <p:xfrm>
          <a:off x="457200" y="1809928"/>
          <a:ext cx="11374802" cy="4378760"/>
        </p:xfrm>
        <a:graphic>
          <a:graphicData uri="http://schemas.openxmlformats.org/drawingml/2006/table">
            <a:tbl>
              <a:tblPr firstRow="1" bandRow="1">
                <a:tableStyleId>{5940675A-B579-460E-94D1-54222C63F5DA}</a:tableStyleId>
              </a:tblPr>
              <a:tblGrid>
                <a:gridCol w="1989681">
                  <a:extLst>
                    <a:ext uri="{9D8B030D-6E8A-4147-A177-3AD203B41FA5}">
                      <a16:colId xmlns:a16="http://schemas.microsoft.com/office/drawing/2014/main" val="3696865466"/>
                    </a:ext>
                  </a:extLst>
                </a:gridCol>
                <a:gridCol w="2823619">
                  <a:extLst>
                    <a:ext uri="{9D8B030D-6E8A-4147-A177-3AD203B41FA5}">
                      <a16:colId xmlns:a16="http://schemas.microsoft.com/office/drawing/2014/main" val="2861074612"/>
                    </a:ext>
                  </a:extLst>
                </a:gridCol>
                <a:gridCol w="6561502">
                  <a:extLst>
                    <a:ext uri="{9D8B030D-6E8A-4147-A177-3AD203B41FA5}">
                      <a16:colId xmlns:a16="http://schemas.microsoft.com/office/drawing/2014/main" val="634314672"/>
                    </a:ext>
                  </a:extLst>
                </a:gridCol>
              </a:tblGrid>
              <a:tr h="389762">
                <a:tc>
                  <a:txBody>
                    <a:bodyPr/>
                    <a:lstStyle/>
                    <a:p>
                      <a:r>
                        <a:rPr lang="en-NZ" sz="1200" b="1" noProof="0" dirty="0">
                          <a:solidFill>
                            <a:schemeClr val="bg1"/>
                          </a:solidFill>
                        </a:rPr>
                        <a:t>Learning experience</a:t>
                      </a:r>
                    </a:p>
                  </a:txBody>
                  <a:tcPr marL="72000" marR="72000" marT="72000" marB="72000" anchor="ctr">
                    <a:lnL w="9525"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tc>
                  <a:txBody>
                    <a:bodyPr/>
                    <a:lstStyle/>
                    <a:p>
                      <a:r>
                        <a:rPr lang="en-NZ" sz="1200" b="1" noProof="0" dirty="0">
                          <a:solidFill>
                            <a:schemeClr val="bg1"/>
                          </a:solidFill>
                        </a:rPr>
                        <a:t>Modality</a:t>
                      </a:r>
                    </a:p>
                  </a:txBody>
                  <a:tcPr marL="72000" marR="72000" marT="72000" marB="72000" anchor="ctr">
                    <a:lnL w="9525" cap="flat" cmpd="sng" algn="ctr">
                      <a:no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tc>
                  <a:txBody>
                    <a:bodyPr/>
                    <a:lstStyle/>
                    <a:p>
                      <a:r>
                        <a:rPr lang="en-NZ" sz="1200" b="1" noProof="0" dirty="0">
                          <a:solidFill>
                            <a:schemeClr val="bg1"/>
                          </a:solidFill>
                        </a:rPr>
                        <a:t>Purpose and overview</a:t>
                      </a:r>
                    </a:p>
                  </a:txBody>
                  <a:tcPr marL="72000" marR="72000" marT="72000" marB="72000" anchor="ctr">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extLst>
                  <a:ext uri="{0D108BD9-81ED-4DB2-BD59-A6C34878D82A}">
                    <a16:rowId xmlns:a16="http://schemas.microsoft.com/office/drawing/2014/main" val="3376187560"/>
                  </a:ext>
                </a:extLst>
              </a:tr>
              <a:tr h="434816">
                <a:tc>
                  <a:txBody>
                    <a:bodyPr/>
                    <a:lstStyle/>
                    <a:p>
                      <a:r>
                        <a:rPr lang="en-NZ" sz="1000" b="1" i="0" u="none" strike="noStrike" kern="1200" baseline="0" noProof="0" dirty="0">
                          <a:solidFill>
                            <a:schemeClr val="tx2"/>
                          </a:solidFill>
                          <a:latin typeface="+mn-lt"/>
                          <a:ea typeface="+mn-ea"/>
                          <a:cs typeface="+mn-cs"/>
                        </a:rPr>
                        <a:t>Suite of micro-learning  teaser campaigns</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108"/>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Nine campaigns each including a:</a:t>
                      </a:r>
                    </a:p>
                    <a:p>
                      <a:pPr marL="171450" marR="0" lvl="0" indent="-171450" algn="l" defTabSz="91440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NZ" sz="1000" b="0" i="0" u="none" strike="noStrike" kern="1200" baseline="0" noProof="0" dirty="0">
                          <a:solidFill>
                            <a:schemeClr val="tx1"/>
                          </a:solidFill>
                          <a:latin typeface="+mn-lt"/>
                          <a:ea typeface="+mn-ea"/>
                          <a:cs typeface="+mn-cs"/>
                        </a:rPr>
                        <a:t>quick reference guide for kaimahi (workers)</a:t>
                      </a:r>
                    </a:p>
                    <a:p>
                      <a:pPr marL="171450" marR="0" lvl="0" indent="-171450" algn="l" defTabSz="91440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NZ" sz="1000" b="0" i="0" u="none" strike="noStrike" kern="1200" baseline="0" noProof="0" dirty="0">
                          <a:solidFill>
                            <a:schemeClr val="tx1"/>
                          </a:solidFill>
                          <a:latin typeface="+mn-lt"/>
                          <a:ea typeface="+mn-ea"/>
                          <a:cs typeface="+mn-cs"/>
                        </a:rPr>
                        <a:t>microcard for kaimahi (workers)</a:t>
                      </a:r>
                    </a:p>
                    <a:p>
                      <a:pPr marL="171450" marR="0" lvl="0" indent="-171450" algn="l" defTabSz="91440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NZ" sz="1000" b="0" i="0" u="none" strike="noStrike" kern="1200" baseline="0" noProof="0" dirty="0">
                          <a:solidFill>
                            <a:schemeClr val="tx1"/>
                          </a:solidFill>
                          <a:latin typeface="+mn-lt"/>
                          <a:ea typeface="+mn-ea"/>
                          <a:cs typeface="+mn-cs"/>
                        </a:rPr>
                        <a:t>leader guide </a:t>
                      </a:r>
                    </a:p>
                    <a:p>
                      <a:pPr marL="171450" marR="0" lvl="0" indent="-171450" algn="l" defTabSz="91440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NZ" sz="1000" b="0" i="0" u="none" strike="noStrike" kern="1200" baseline="0" noProof="0" dirty="0">
                          <a:solidFill>
                            <a:schemeClr val="tx1"/>
                          </a:solidFill>
                          <a:latin typeface="+mn-lt"/>
                          <a:ea typeface="+mn-ea"/>
                          <a:cs typeface="+mn-cs"/>
                        </a:rPr>
                        <a:t>animated gif</a:t>
                      </a:r>
                    </a:p>
                    <a:p>
                      <a:pPr marL="171450" marR="0" lvl="0" indent="-171450" algn="l" defTabSz="91440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NZ" sz="1000" b="0" i="0" u="none" strike="noStrike" kern="1200" baseline="0" noProof="0" dirty="0">
                          <a:solidFill>
                            <a:schemeClr val="tx1"/>
                          </a:solidFill>
                          <a:latin typeface="+mn-lt"/>
                          <a:ea typeface="+mn-ea"/>
                          <a:cs typeface="+mn-cs"/>
                        </a:rPr>
                        <a:t>static PNG image.</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indent="0">
                        <a:spcAft>
                          <a:spcPts val="400"/>
                        </a:spcAft>
                        <a:buFont typeface="+mj-lt"/>
                        <a:buNone/>
                      </a:pPr>
                      <a:r>
                        <a:rPr lang="en-NZ" sz="1000" noProof="0" dirty="0"/>
                        <a:t>‘Teasers’ or ‘hooks’ to get people excited about the learning.  </a:t>
                      </a:r>
                    </a:p>
                    <a:p>
                      <a:pPr marL="0" indent="0">
                        <a:spcAft>
                          <a:spcPts val="400"/>
                        </a:spcAft>
                        <a:buFont typeface="+mj-lt"/>
                        <a:buNone/>
                      </a:pPr>
                      <a:r>
                        <a:rPr lang="en-NZ" sz="1000" noProof="0" dirty="0"/>
                        <a:t>Each campaign focuses on one risk and one related behaviour to prevent injury and includes signposts to the appropriate related learning.</a:t>
                      </a:r>
                    </a:p>
                    <a:p>
                      <a:pPr marL="0" indent="0">
                        <a:spcAft>
                          <a:spcPts val="400"/>
                        </a:spcAft>
                        <a:buFont typeface="+mj-lt"/>
                        <a:buNone/>
                      </a:pPr>
                      <a:r>
                        <a:rPr lang="en-NZ" sz="1000" noProof="0" dirty="0"/>
                        <a:t>These campaigns are intended to be released over the course of three years. This may vary depending on the organisation’s need.</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714809854"/>
                  </a:ext>
                </a:extLst>
              </a:tr>
              <a:tr h="434816">
                <a:tc>
                  <a:txBody>
                    <a:bodyPr/>
                    <a:lstStyle/>
                    <a:p>
                      <a:r>
                        <a:rPr lang="en-NZ" sz="1000" b="1" noProof="0" dirty="0">
                          <a:solidFill>
                            <a:schemeClr val="tx2"/>
                          </a:solidFill>
                        </a:rPr>
                        <a:t>Why and why now?</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108"/>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Short animated video</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400"/>
                        </a:spcAft>
                        <a:buClrTx/>
                        <a:buSzTx/>
                        <a:buFont typeface="+mj-lt"/>
                        <a:buNone/>
                        <a:tabLst/>
                        <a:defRPr/>
                      </a:pPr>
                      <a:r>
                        <a:rPr lang="en-NZ" sz="1000" noProof="0" dirty="0"/>
                        <a:t>This short, animated video introduces Move Well, its purpose and what it aims to achieve. It gives kaimahi (workers) the permission to put themselves first and access the Move Well resources to help them stay strong, live well and continue to do what matters most – at work and beyond. </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846148468"/>
                  </a:ext>
                </a:extLst>
              </a:tr>
              <a:tr h="522929">
                <a:tc>
                  <a:txBody>
                    <a:bodyPr/>
                    <a:lstStyle/>
                    <a:p>
                      <a:r>
                        <a:rPr lang="en-NZ" sz="1000" b="1" noProof="0" dirty="0">
                          <a:solidFill>
                            <a:schemeClr val="tx2"/>
                          </a:solidFill>
                        </a:rPr>
                        <a:t>Good to great</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108"/>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Short animated video</a:t>
                      </a:r>
                    </a:p>
                    <a:p>
                      <a:pPr marL="0" marR="0" lvl="0" indent="0" algn="l" defTabSz="914400" rtl="0" eaLnBrk="1" fontAlgn="auto" latinLnBrk="0" hangingPunct="1">
                        <a:lnSpc>
                          <a:spcPct val="100000"/>
                        </a:lnSpc>
                        <a:spcBef>
                          <a:spcPts val="0"/>
                        </a:spcBef>
                        <a:spcAft>
                          <a:spcPts val="400"/>
                        </a:spcAft>
                        <a:buClrTx/>
                        <a:buSzTx/>
                        <a:buFontTx/>
                        <a:buNone/>
                        <a:tabLst/>
                        <a:defRPr/>
                      </a:pPr>
                      <a:endParaRPr lang="en-NZ" sz="1000" b="0" i="0" u="none" strike="noStrike" kern="1200" baseline="0" noProof="0" dirty="0">
                        <a:solidFill>
                          <a:schemeClr val="tx1"/>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tc>
                  <a:txBody>
                    <a:bodyPr/>
                    <a:lstStyle/>
                    <a:p>
                      <a:pPr marL="0" indent="0">
                        <a:spcAft>
                          <a:spcPts val="400"/>
                        </a:spcAft>
                        <a:buFont typeface="+mj-lt"/>
                        <a:buNone/>
                      </a:pPr>
                      <a:r>
                        <a:rPr lang="en-NZ" sz="1000" noProof="0" dirty="0"/>
                        <a:t>Good to great brings all kaimahi (workers) together, no matter how long they have worked in the sector. It highlights that there is something in Move Well for everyone. That may mean new information, or a refresher of the way things are done. </a:t>
                      </a:r>
                    </a:p>
                    <a:p>
                      <a:pPr marL="0" marR="0" lvl="0" indent="0" algn="l" defTabSz="914400" rtl="0" eaLnBrk="1" fontAlgn="auto" latinLnBrk="0" hangingPunct="1">
                        <a:lnSpc>
                          <a:spcPct val="100000"/>
                        </a:lnSpc>
                        <a:spcBef>
                          <a:spcPts val="0"/>
                        </a:spcBef>
                        <a:spcAft>
                          <a:spcPts val="400"/>
                        </a:spcAft>
                        <a:buClrTx/>
                        <a:buSzTx/>
                        <a:buFont typeface="+mj-lt"/>
                        <a:buNone/>
                        <a:tabLst/>
                        <a:defRPr/>
                      </a:pPr>
                      <a:r>
                        <a:rPr lang="en-NZ" sz="1000" noProof="0" dirty="0"/>
                        <a:t>It invites kaimahi (workers) to get comfortable, get curious, and give it a go. Move Well helps them move from ‘Good’ to ‘Great’.</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468632333"/>
                  </a:ext>
                </a:extLst>
              </a:tr>
              <a:tr h="434816">
                <a:tc>
                  <a:txBody>
                    <a:bodyPr/>
                    <a:lstStyle/>
                    <a:p>
                      <a:r>
                        <a:rPr lang="en-NZ" sz="1000" b="1" i="0" u="none" strike="noStrike" kern="1200" baseline="0" noProof="0" dirty="0">
                          <a:solidFill>
                            <a:schemeClr val="tx2"/>
                          </a:solidFill>
                          <a:latin typeface="+mn-lt"/>
                          <a:ea typeface="+mn-ea"/>
                          <a:cs typeface="+mn-cs"/>
                        </a:rPr>
                        <a:t>Movement map</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108"/>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Web-based interactive tool</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tc>
                  <a:txBody>
                    <a:bodyPr/>
                    <a:lstStyle/>
                    <a:p>
                      <a:pPr>
                        <a:lnSpc>
                          <a:spcPct val="113000"/>
                        </a:lnSpc>
                        <a:spcBef>
                          <a:spcPts val="0"/>
                        </a:spcBef>
                        <a:spcAft>
                          <a:spcPts val="400"/>
                        </a:spcAft>
                      </a:pPr>
                      <a:r>
                        <a:rPr lang="en-NZ" sz="1000" noProof="0" dirty="0"/>
                        <a:t>The Movement Map is for kaimahi (workers) in the sector to know that they are not alone when it comes to musculoskeletal injuries. </a:t>
                      </a:r>
                    </a:p>
                    <a:p>
                      <a:pPr>
                        <a:lnSpc>
                          <a:spcPct val="113000"/>
                        </a:lnSpc>
                        <a:spcBef>
                          <a:spcPts val="0"/>
                        </a:spcBef>
                        <a:spcAft>
                          <a:spcPts val="400"/>
                        </a:spcAft>
                      </a:pPr>
                      <a:r>
                        <a:rPr lang="en-NZ" sz="1000" noProof="0" dirty="0"/>
                        <a:t>Kaimahi access the Movement Map, identify how they work and add any areas they currently feel any discomfort, tension or niggles to a map of the body. </a:t>
                      </a:r>
                    </a:p>
                    <a:p>
                      <a:pPr>
                        <a:lnSpc>
                          <a:spcPct val="113000"/>
                        </a:lnSpc>
                        <a:spcBef>
                          <a:spcPts val="0"/>
                        </a:spcBef>
                        <a:spcAft>
                          <a:spcPts val="400"/>
                        </a:spcAft>
                      </a:pPr>
                      <a:r>
                        <a:rPr lang="en-NZ" sz="1000" noProof="0" dirty="0"/>
                        <a:t>Once these areas of discomfort, tension and niggles have been submitted, the result page shows a heat map of common areas.</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3627453459"/>
                  </a:ext>
                </a:extLst>
              </a:tr>
            </a:tbl>
          </a:graphicData>
        </a:graphic>
      </p:graphicFrame>
      <p:grpSp>
        <p:nvGrpSpPr>
          <p:cNvPr id="4" name="Group 3">
            <a:extLst>
              <a:ext uri="{FF2B5EF4-FFF2-40B4-BE49-F238E27FC236}">
                <a16:creationId xmlns:a16="http://schemas.microsoft.com/office/drawing/2014/main" id="{36AD7281-9F4D-627D-68F3-AEAA22C57F94}"/>
              </a:ext>
            </a:extLst>
          </p:cNvPr>
          <p:cNvGrpSpPr/>
          <p:nvPr/>
        </p:nvGrpSpPr>
        <p:grpSpPr>
          <a:xfrm>
            <a:off x="11455685" y="1"/>
            <a:ext cx="376317" cy="369870"/>
            <a:chOff x="11455685" y="1"/>
            <a:chExt cx="376317" cy="369870"/>
          </a:xfrm>
        </p:grpSpPr>
        <p:sp>
          <p:nvSpPr>
            <p:cNvPr id="5" name="Rectangle 4">
              <a:extLst>
                <a:ext uri="{FF2B5EF4-FFF2-40B4-BE49-F238E27FC236}">
                  <a16:creationId xmlns:a16="http://schemas.microsoft.com/office/drawing/2014/main" id="{B50C2FCA-C854-344A-BC06-CB0459409705}"/>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6" name="TextBox 5">
              <a:extLst>
                <a:ext uri="{FF2B5EF4-FFF2-40B4-BE49-F238E27FC236}">
                  <a16:creationId xmlns:a16="http://schemas.microsoft.com/office/drawing/2014/main" id="{965FEE5F-62DF-38B5-9876-D5E69604DFC2}"/>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14</a:t>
              </a:fld>
              <a:endParaRPr lang="en-NZ" sz="800" b="1" noProof="0" dirty="0">
                <a:solidFill>
                  <a:schemeClr val="bg1"/>
                </a:solidFill>
              </a:endParaRPr>
            </a:p>
          </p:txBody>
        </p:sp>
      </p:grpSp>
    </p:spTree>
    <p:extLst>
      <p:ext uri="{BB962C8B-B14F-4D97-AF65-F5344CB8AC3E}">
        <p14:creationId xmlns:p14="http://schemas.microsoft.com/office/powerpoint/2010/main" val="322634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2A29F-C976-BFC0-0200-0B599FC25305}"/>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AAC40018-0A44-3BFD-F307-DB387177D24B}"/>
              </a:ext>
            </a:extLst>
          </p:cNvPr>
          <p:cNvSpPr>
            <a:spLocks noGrp="1"/>
          </p:cNvSpPr>
          <p:nvPr>
            <p:ph type="body" sz="quarter" idx="11"/>
          </p:nvPr>
        </p:nvSpPr>
        <p:spPr>
          <a:prstGeom prst="rect">
            <a:avLst/>
          </a:prstGeom>
        </p:spPr>
        <p:txBody>
          <a:bodyPr/>
          <a:lstStyle/>
          <a:p>
            <a:r>
              <a:rPr lang="en-NZ" noProof="0" dirty="0"/>
              <a:t>Implementation roadmap</a:t>
            </a:r>
          </a:p>
        </p:txBody>
      </p:sp>
      <p:sp>
        <p:nvSpPr>
          <p:cNvPr id="3" name="Text Placeholder 2">
            <a:extLst>
              <a:ext uri="{FF2B5EF4-FFF2-40B4-BE49-F238E27FC236}">
                <a16:creationId xmlns:a16="http://schemas.microsoft.com/office/drawing/2014/main" id="{2BDEF8FF-C890-4F75-7EED-14FCBC04A910}"/>
              </a:ext>
            </a:extLst>
          </p:cNvPr>
          <p:cNvSpPr>
            <a:spLocks noGrp="1"/>
          </p:cNvSpPr>
          <p:nvPr>
            <p:ph type="body" sz="quarter" idx="12"/>
          </p:nvPr>
        </p:nvSpPr>
        <p:spPr/>
        <p:txBody>
          <a:bodyPr/>
          <a:lstStyle/>
          <a:p>
            <a:r>
              <a:rPr lang="en-NZ" noProof="0" dirty="0"/>
              <a:t>Focus on leaders: Learning resources</a:t>
            </a:r>
          </a:p>
        </p:txBody>
      </p:sp>
      <p:graphicFrame>
        <p:nvGraphicFramePr>
          <p:cNvPr id="2" name="Table 1">
            <a:extLst>
              <a:ext uri="{FF2B5EF4-FFF2-40B4-BE49-F238E27FC236}">
                <a16:creationId xmlns:a16="http://schemas.microsoft.com/office/drawing/2014/main" id="{E16C2026-13A7-B3A9-2180-592C82A52283}"/>
              </a:ext>
            </a:extLst>
          </p:cNvPr>
          <p:cNvGraphicFramePr>
            <a:graphicFrameLocks noGrp="1"/>
          </p:cNvGraphicFramePr>
          <p:nvPr>
            <p:extLst>
              <p:ext uri="{D42A27DB-BD31-4B8C-83A1-F6EECF244321}">
                <p14:modId xmlns:p14="http://schemas.microsoft.com/office/powerpoint/2010/main" val="2887271786"/>
              </p:ext>
            </p:extLst>
          </p:nvPr>
        </p:nvGraphicFramePr>
        <p:xfrm>
          <a:off x="457200" y="1809928"/>
          <a:ext cx="11374802" cy="4558048"/>
        </p:xfrm>
        <a:graphic>
          <a:graphicData uri="http://schemas.openxmlformats.org/drawingml/2006/table">
            <a:tbl>
              <a:tblPr firstRow="1" bandRow="1">
                <a:tableStyleId>{5940675A-B579-460E-94D1-54222C63F5DA}</a:tableStyleId>
              </a:tblPr>
              <a:tblGrid>
                <a:gridCol w="1989681">
                  <a:extLst>
                    <a:ext uri="{9D8B030D-6E8A-4147-A177-3AD203B41FA5}">
                      <a16:colId xmlns:a16="http://schemas.microsoft.com/office/drawing/2014/main" val="3696865466"/>
                    </a:ext>
                  </a:extLst>
                </a:gridCol>
                <a:gridCol w="2823619">
                  <a:extLst>
                    <a:ext uri="{9D8B030D-6E8A-4147-A177-3AD203B41FA5}">
                      <a16:colId xmlns:a16="http://schemas.microsoft.com/office/drawing/2014/main" val="2861074612"/>
                    </a:ext>
                  </a:extLst>
                </a:gridCol>
                <a:gridCol w="6561502">
                  <a:extLst>
                    <a:ext uri="{9D8B030D-6E8A-4147-A177-3AD203B41FA5}">
                      <a16:colId xmlns:a16="http://schemas.microsoft.com/office/drawing/2014/main" val="634314672"/>
                    </a:ext>
                  </a:extLst>
                </a:gridCol>
              </a:tblGrid>
              <a:tr h="389762">
                <a:tc>
                  <a:txBody>
                    <a:bodyPr/>
                    <a:lstStyle/>
                    <a:p>
                      <a:r>
                        <a:rPr lang="en-NZ" sz="1200" b="1" noProof="0" dirty="0">
                          <a:solidFill>
                            <a:schemeClr val="bg1"/>
                          </a:solidFill>
                        </a:rPr>
                        <a:t>Learning experience</a:t>
                      </a:r>
                    </a:p>
                  </a:txBody>
                  <a:tcPr marL="72000" marR="72000" marT="72000" marB="72000" anchor="ctr">
                    <a:lnL w="9525"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tc>
                  <a:txBody>
                    <a:bodyPr/>
                    <a:lstStyle/>
                    <a:p>
                      <a:r>
                        <a:rPr lang="en-NZ" sz="1200" b="1" noProof="0" dirty="0">
                          <a:solidFill>
                            <a:schemeClr val="bg1"/>
                          </a:solidFill>
                        </a:rPr>
                        <a:t>Modality</a:t>
                      </a:r>
                    </a:p>
                  </a:txBody>
                  <a:tcPr marL="72000" marR="72000" marT="72000" marB="72000" anchor="ctr">
                    <a:lnL w="9525" cap="flat" cmpd="sng" algn="ctr">
                      <a:no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tc>
                  <a:txBody>
                    <a:bodyPr/>
                    <a:lstStyle/>
                    <a:p>
                      <a:r>
                        <a:rPr lang="en-NZ" sz="1200" b="1" noProof="0" dirty="0">
                          <a:solidFill>
                            <a:schemeClr val="bg1"/>
                          </a:solidFill>
                        </a:rPr>
                        <a:t>Purpose and overview</a:t>
                      </a:r>
                    </a:p>
                  </a:txBody>
                  <a:tcPr marL="72000" marR="72000" marT="72000" marB="72000" anchor="ctr">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extLst>
                  <a:ext uri="{0D108BD9-81ED-4DB2-BD59-A6C34878D82A}">
                    <a16:rowId xmlns:a16="http://schemas.microsoft.com/office/drawing/2014/main" val="3376187560"/>
                  </a:ext>
                </a:extLst>
              </a:tr>
              <a:tr h="434816">
                <a:tc>
                  <a:txBody>
                    <a:bodyPr/>
                    <a:lstStyle/>
                    <a:p>
                      <a:r>
                        <a:rPr lang="en-NZ" sz="1000" b="1" i="0" u="none" strike="noStrike" kern="1200" baseline="0" noProof="0" dirty="0">
                          <a:solidFill>
                            <a:schemeClr val="tx2"/>
                          </a:solidFill>
                          <a:latin typeface="+mn-lt"/>
                          <a:ea typeface="+mn-ea"/>
                          <a:cs typeface="+mn-cs"/>
                        </a:rPr>
                        <a:t>Your role </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054"/>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indent="0">
                        <a:spcAft>
                          <a:spcPts val="400"/>
                        </a:spcAft>
                        <a:buFont typeface="+mj-lt"/>
                        <a:buNone/>
                      </a:pPr>
                      <a:r>
                        <a:rPr lang="en-NZ" sz="1000" noProof="0" dirty="0"/>
                        <a:t>Defines a leader’s responsibilities in preventing injuries across all workplace harm and shows how leadership behaviours and decisions influence safety outcomes. Highlights how it’s the leader’s role to be aware of overall injury and prevention, not just musculoskeletal. Leaders have a duty of care to those they work with. </a:t>
                      </a:r>
                    </a:p>
                    <a:p>
                      <a:pPr marL="0" indent="0">
                        <a:spcAft>
                          <a:spcPts val="400"/>
                        </a:spcAft>
                        <a:buFont typeface="+mj-lt"/>
                        <a:buNone/>
                      </a:pPr>
                      <a:r>
                        <a:rPr lang="en-NZ" sz="1000" noProof="0" dirty="0"/>
                        <a:t>Explains how specific actions can demonstrate accountability for injury prevention.</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714809854"/>
                  </a:ext>
                </a:extLst>
              </a:tr>
              <a:tr h="434816">
                <a:tc>
                  <a:txBody>
                    <a:bodyPr/>
                    <a:lstStyle/>
                    <a:p>
                      <a:r>
                        <a:rPr lang="en-NZ" sz="1000" b="1" noProof="0" dirty="0">
                          <a:solidFill>
                            <a:schemeClr val="tx2"/>
                          </a:solidFill>
                        </a:rPr>
                        <a:t>Vision and support </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054"/>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400"/>
                        </a:spcAft>
                        <a:buClrTx/>
                        <a:buSzTx/>
                        <a:buFont typeface="+mj-lt"/>
                        <a:buNone/>
                        <a:tabLst/>
                        <a:defRPr/>
                      </a:pPr>
                      <a:r>
                        <a:rPr lang="en-NZ" sz="1000" noProof="0" dirty="0"/>
                        <a:t>Gives an overview and explains the purpose of the Move Well programme and why it matters for injury prevention. Highlights how leaders can model safe practices, enable their teams to work safely and gives leaders practical ways to support team members in applying prevention strategies.</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846148468"/>
                  </a:ext>
                </a:extLst>
              </a:tr>
              <a:tr h="522929">
                <a:tc>
                  <a:txBody>
                    <a:bodyPr/>
                    <a:lstStyle/>
                    <a:p>
                      <a:r>
                        <a:rPr lang="en-NZ" sz="1000" b="1" noProof="0" dirty="0">
                          <a:solidFill>
                            <a:schemeClr val="tx2"/>
                          </a:solidFill>
                        </a:rPr>
                        <a:t>Conversations that matter </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054"/>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a:t>
                      </a:r>
                    </a:p>
                    <a:p>
                      <a:pPr marL="0" marR="0" lvl="0" indent="0" algn="l" defTabSz="914400" rtl="0" eaLnBrk="1" fontAlgn="auto" latinLnBrk="0" hangingPunct="1">
                        <a:lnSpc>
                          <a:spcPct val="100000"/>
                        </a:lnSpc>
                        <a:spcBef>
                          <a:spcPts val="0"/>
                        </a:spcBef>
                        <a:spcAft>
                          <a:spcPts val="400"/>
                        </a:spcAft>
                        <a:buClrTx/>
                        <a:buSzTx/>
                        <a:buFontTx/>
                        <a:buNone/>
                        <a:tabLst/>
                        <a:defRPr/>
                      </a:pPr>
                      <a:endParaRPr lang="en-NZ" sz="1000" b="0" i="0" u="none" strike="noStrike" kern="1200" baseline="0" noProof="0" dirty="0">
                        <a:solidFill>
                          <a:schemeClr val="tx1"/>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tc>
                  <a:txBody>
                    <a:bodyPr/>
                    <a:lstStyle/>
                    <a:p>
                      <a:pPr marL="0" indent="0">
                        <a:spcAft>
                          <a:spcPts val="400"/>
                        </a:spcAft>
                        <a:buFont typeface="+mj-lt"/>
                        <a:buNone/>
                      </a:pPr>
                      <a:r>
                        <a:rPr lang="en-NZ" sz="1000" noProof="0" dirty="0"/>
                        <a:t>Explains the value of meaningful 1:1 conversations in uncovering safety insights and how to use effective questioning and listening skills to build trust and openness.</a:t>
                      </a:r>
                    </a:p>
                    <a:p>
                      <a:pPr marL="0" indent="0">
                        <a:spcAft>
                          <a:spcPts val="400"/>
                        </a:spcAft>
                        <a:buFont typeface="+mj-lt"/>
                        <a:buNone/>
                      </a:pPr>
                      <a:r>
                        <a:rPr lang="en-NZ" sz="1000" noProof="0" dirty="0"/>
                        <a:t>This module enables leaders to take actions from conversations to strengthen safe practice.</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468632333"/>
                  </a:ext>
                </a:extLst>
              </a:tr>
              <a:tr h="434816">
                <a:tc>
                  <a:txBody>
                    <a:bodyPr/>
                    <a:lstStyle/>
                    <a:p>
                      <a:r>
                        <a:rPr lang="en-NZ" sz="1000" b="1" i="0" u="none" strike="noStrike" kern="1200" baseline="0" noProof="0" dirty="0">
                          <a:solidFill>
                            <a:schemeClr val="tx2"/>
                          </a:solidFill>
                          <a:latin typeface="+mn-lt"/>
                          <a:ea typeface="+mn-ea"/>
                          <a:cs typeface="+mn-cs"/>
                        </a:rPr>
                        <a:t>Prevention and response </a:t>
                      </a:r>
                    </a:p>
                    <a:p>
                      <a:endParaRPr lang="en-NZ" sz="1000" b="1" i="0" u="none" strike="noStrike" kern="1200" baseline="0" noProof="0" dirty="0">
                        <a:solidFill>
                          <a:schemeClr val="tx2"/>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054"/>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a:t>
                      </a:r>
                    </a:p>
                    <a:p>
                      <a:pPr marL="0" marR="0" lvl="0" indent="0" algn="l" defTabSz="914400" rtl="0" eaLnBrk="1" fontAlgn="auto" latinLnBrk="0" hangingPunct="1">
                        <a:lnSpc>
                          <a:spcPct val="100000"/>
                        </a:lnSpc>
                        <a:spcBef>
                          <a:spcPts val="0"/>
                        </a:spcBef>
                        <a:spcAft>
                          <a:spcPts val="400"/>
                        </a:spcAft>
                        <a:buClrTx/>
                        <a:buSzTx/>
                        <a:buFontTx/>
                        <a:buNone/>
                        <a:tabLst/>
                        <a:defRPr/>
                      </a:pPr>
                      <a:endParaRPr lang="en-NZ" sz="1000" b="0" i="0" u="none" strike="noStrike" kern="1200" baseline="0" noProof="0" dirty="0">
                        <a:solidFill>
                          <a:schemeClr val="tx1"/>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tc>
                  <a:txBody>
                    <a:bodyPr/>
                    <a:lstStyle/>
                    <a:p>
                      <a:pPr>
                        <a:lnSpc>
                          <a:spcPct val="113000"/>
                        </a:lnSpc>
                        <a:spcBef>
                          <a:spcPts val="0"/>
                        </a:spcBef>
                        <a:spcAft>
                          <a:spcPts val="400"/>
                        </a:spcAft>
                      </a:pPr>
                      <a:r>
                        <a:rPr lang="en-NZ" sz="1000" noProof="0" dirty="0"/>
                        <a:t>Explains the leader’s role in both preventing and responding to workplace injuries and how scheduling and workload planning contribute to safer work environments.</a:t>
                      </a:r>
                    </a:p>
                    <a:p>
                      <a:pPr>
                        <a:lnSpc>
                          <a:spcPct val="113000"/>
                        </a:lnSpc>
                        <a:spcBef>
                          <a:spcPts val="0"/>
                        </a:spcBef>
                        <a:spcAft>
                          <a:spcPts val="400"/>
                        </a:spcAft>
                      </a:pPr>
                      <a:r>
                        <a:rPr lang="en-NZ" sz="1000" noProof="0" dirty="0"/>
                        <a:t>Provides strategies to prevent injuries and enables leaders to respond effectively when they occur.</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1319757850"/>
                  </a:ext>
                </a:extLst>
              </a:tr>
              <a:tr h="434816">
                <a:tc>
                  <a:txBody>
                    <a:bodyPr/>
                    <a:lstStyle/>
                    <a:p>
                      <a:r>
                        <a:rPr lang="en-NZ" sz="1000" b="1" i="0" u="none" strike="noStrike" kern="1200" baseline="0" noProof="0" dirty="0">
                          <a:solidFill>
                            <a:schemeClr val="tx2"/>
                          </a:solidFill>
                          <a:latin typeface="+mn-lt"/>
                          <a:ea typeface="+mn-ea"/>
                          <a:cs typeface="+mn-cs"/>
                        </a:rPr>
                        <a:t>Injury reporting and data collection </a:t>
                      </a:r>
                    </a:p>
                    <a:p>
                      <a:endParaRPr lang="en-NZ" sz="1000" b="1" i="0" u="none" strike="noStrike" kern="1200" baseline="0" noProof="0" dirty="0">
                        <a:solidFill>
                          <a:schemeClr val="tx2"/>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054"/>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a:t>
                      </a:r>
                    </a:p>
                    <a:p>
                      <a:pPr marL="0" marR="0" lvl="0" indent="0" algn="l" defTabSz="914400" rtl="0" eaLnBrk="1" fontAlgn="auto" latinLnBrk="0" hangingPunct="1">
                        <a:lnSpc>
                          <a:spcPct val="100000"/>
                        </a:lnSpc>
                        <a:spcBef>
                          <a:spcPts val="0"/>
                        </a:spcBef>
                        <a:spcAft>
                          <a:spcPts val="400"/>
                        </a:spcAft>
                        <a:buClrTx/>
                        <a:buSzTx/>
                        <a:buFontTx/>
                        <a:buNone/>
                        <a:tabLst/>
                        <a:defRPr/>
                      </a:pPr>
                      <a:endParaRPr lang="en-NZ" sz="1000" b="0" i="0" u="none" strike="noStrike" kern="1200" baseline="0" noProof="0" dirty="0">
                        <a:solidFill>
                          <a:schemeClr val="tx1"/>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tc>
                  <a:txBody>
                    <a:bodyPr/>
                    <a:lstStyle/>
                    <a:p>
                      <a:pPr>
                        <a:lnSpc>
                          <a:spcPct val="113000"/>
                        </a:lnSpc>
                        <a:spcBef>
                          <a:spcPts val="0"/>
                        </a:spcBef>
                        <a:spcAft>
                          <a:spcPts val="400"/>
                        </a:spcAft>
                      </a:pPr>
                      <a:r>
                        <a:rPr lang="en-NZ" sz="1000" noProof="0" dirty="0"/>
                        <a:t>Outlines what, when and how to report workplace injuries accurately and describes how reporting and data collection support injury prevention.</a:t>
                      </a:r>
                    </a:p>
                    <a:p>
                      <a:pPr>
                        <a:lnSpc>
                          <a:spcPct val="113000"/>
                        </a:lnSpc>
                        <a:spcBef>
                          <a:spcPts val="0"/>
                        </a:spcBef>
                        <a:spcAft>
                          <a:spcPts val="400"/>
                        </a:spcAft>
                      </a:pPr>
                      <a:r>
                        <a:rPr lang="en-NZ" sz="1000" noProof="0" dirty="0"/>
                        <a:t>Provides knowledge on how to use data insights to build capability, identify trends and reduce future risk.</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120435510"/>
                  </a:ext>
                </a:extLst>
              </a:tr>
              <a:tr h="434816">
                <a:tc>
                  <a:txBody>
                    <a:bodyPr/>
                    <a:lstStyle/>
                    <a:p>
                      <a:r>
                        <a:rPr lang="en-NZ" sz="1000" b="1" i="0" u="none" strike="noStrike" kern="1200" baseline="0" noProof="0" dirty="0">
                          <a:solidFill>
                            <a:schemeClr val="tx2"/>
                          </a:solidFill>
                          <a:latin typeface="+mn-lt"/>
                          <a:ea typeface="+mn-ea"/>
                          <a:cs typeface="+mn-cs"/>
                        </a:rPr>
                        <a:t>Coaching guide</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0054"/>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b="1" i="0" u="none" strike="noStrike" kern="1200" baseline="0" noProof="0" dirty="0">
                          <a:solidFill>
                            <a:schemeClr val="tx1"/>
                          </a:solidFill>
                          <a:latin typeface="+mn-lt"/>
                          <a:ea typeface="+mn-ea"/>
                          <a:cs typeface="+mn-cs"/>
                        </a:rPr>
                        <a:t>PDF document</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tc>
                  <a:txBody>
                    <a:bodyPr/>
                    <a:lstStyle/>
                    <a:p>
                      <a:pPr>
                        <a:lnSpc>
                          <a:spcPct val="113000"/>
                        </a:lnSpc>
                        <a:spcBef>
                          <a:spcPts val="0"/>
                        </a:spcBef>
                        <a:spcAft>
                          <a:spcPts val="400"/>
                        </a:spcAft>
                      </a:pPr>
                      <a:r>
                        <a:rPr lang="en-NZ" sz="1000" noProof="0" dirty="0"/>
                        <a:t>Helps leaders to have great conversations using the coaching guide, referencing the learning and finding out how kaimahi (workers) are going. </a:t>
                      </a:r>
                    </a:p>
                    <a:p>
                      <a:pPr>
                        <a:lnSpc>
                          <a:spcPct val="113000"/>
                        </a:lnSpc>
                        <a:spcBef>
                          <a:spcPts val="0"/>
                        </a:spcBef>
                        <a:spcAft>
                          <a:spcPts val="400"/>
                        </a:spcAft>
                      </a:pPr>
                      <a:r>
                        <a:rPr lang="en-NZ" sz="1000" noProof="0" dirty="0"/>
                        <a:t>It assists leaders to have clear and purposeful conversations about injury prevention and wellbeing.</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3627453459"/>
                  </a:ext>
                </a:extLst>
              </a:tr>
            </a:tbl>
          </a:graphicData>
        </a:graphic>
      </p:graphicFrame>
      <p:grpSp>
        <p:nvGrpSpPr>
          <p:cNvPr id="4" name="Group 3">
            <a:extLst>
              <a:ext uri="{FF2B5EF4-FFF2-40B4-BE49-F238E27FC236}">
                <a16:creationId xmlns:a16="http://schemas.microsoft.com/office/drawing/2014/main" id="{8ECF2CAD-09E8-31F5-49F8-365C6846D1E5}"/>
              </a:ext>
            </a:extLst>
          </p:cNvPr>
          <p:cNvGrpSpPr/>
          <p:nvPr/>
        </p:nvGrpSpPr>
        <p:grpSpPr>
          <a:xfrm>
            <a:off x="11455685" y="1"/>
            <a:ext cx="376317" cy="369870"/>
            <a:chOff x="11455685" y="1"/>
            <a:chExt cx="376317" cy="369870"/>
          </a:xfrm>
        </p:grpSpPr>
        <p:sp>
          <p:nvSpPr>
            <p:cNvPr id="5" name="Rectangle 4">
              <a:extLst>
                <a:ext uri="{FF2B5EF4-FFF2-40B4-BE49-F238E27FC236}">
                  <a16:creationId xmlns:a16="http://schemas.microsoft.com/office/drawing/2014/main" id="{7B587D26-331D-8DC1-0898-877DCAD24C78}"/>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6" name="TextBox 5">
              <a:extLst>
                <a:ext uri="{FF2B5EF4-FFF2-40B4-BE49-F238E27FC236}">
                  <a16:creationId xmlns:a16="http://schemas.microsoft.com/office/drawing/2014/main" id="{F48DFB18-E1D4-2BB0-C494-731D2D3B3228}"/>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15</a:t>
              </a:fld>
              <a:endParaRPr lang="en-NZ" sz="800" b="1" noProof="0" dirty="0">
                <a:solidFill>
                  <a:schemeClr val="bg1"/>
                </a:solidFill>
              </a:endParaRPr>
            </a:p>
          </p:txBody>
        </p:sp>
      </p:grpSp>
    </p:spTree>
    <p:extLst>
      <p:ext uri="{BB962C8B-B14F-4D97-AF65-F5344CB8AC3E}">
        <p14:creationId xmlns:p14="http://schemas.microsoft.com/office/powerpoint/2010/main" val="2054688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2A29F-C976-BFC0-0200-0B599FC25305}"/>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AAC40018-0A44-3BFD-F307-DB387177D24B}"/>
              </a:ext>
            </a:extLst>
          </p:cNvPr>
          <p:cNvSpPr>
            <a:spLocks noGrp="1"/>
          </p:cNvSpPr>
          <p:nvPr>
            <p:ph type="body" sz="quarter" idx="11"/>
          </p:nvPr>
        </p:nvSpPr>
        <p:spPr>
          <a:prstGeom prst="rect">
            <a:avLst/>
          </a:prstGeom>
        </p:spPr>
        <p:txBody>
          <a:bodyPr/>
          <a:lstStyle/>
          <a:p>
            <a:r>
              <a:rPr lang="en-NZ" noProof="0" dirty="0"/>
              <a:t>Implementation roadmap</a:t>
            </a:r>
          </a:p>
        </p:txBody>
      </p:sp>
      <p:sp>
        <p:nvSpPr>
          <p:cNvPr id="3" name="Text Placeholder 2">
            <a:extLst>
              <a:ext uri="{FF2B5EF4-FFF2-40B4-BE49-F238E27FC236}">
                <a16:creationId xmlns:a16="http://schemas.microsoft.com/office/drawing/2014/main" id="{2BDEF8FF-C890-4F75-7EED-14FCBC04A910}"/>
              </a:ext>
            </a:extLst>
          </p:cNvPr>
          <p:cNvSpPr>
            <a:spLocks noGrp="1"/>
          </p:cNvSpPr>
          <p:nvPr>
            <p:ph type="body" sz="quarter" idx="12"/>
          </p:nvPr>
        </p:nvSpPr>
        <p:spPr/>
        <p:txBody>
          <a:bodyPr/>
          <a:lstStyle/>
          <a:p>
            <a:r>
              <a:rPr lang="en-NZ" noProof="0" dirty="0"/>
              <a:t>Skills for kaimahi: Learning resources</a:t>
            </a:r>
          </a:p>
        </p:txBody>
      </p:sp>
      <p:graphicFrame>
        <p:nvGraphicFramePr>
          <p:cNvPr id="2" name="Table 1">
            <a:extLst>
              <a:ext uri="{FF2B5EF4-FFF2-40B4-BE49-F238E27FC236}">
                <a16:creationId xmlns:a16="http://schemas.microsoft.com/office/drawing/2014/main" id="{E16C2026-13A7-B3A9-2180-592C82A52283}"/>
              </a:ext>
            </a:extLst>
          </p:cNvPr>
          <p:cNvGraphicFramePr>
            <a:graphicFrameLocks noGrp="1"/>
          </p:cNvGraphicFramePr>
          <p:nvPr>
            <p:extLst>
              <p:ext uri="{D42A27DB-BD31-4B8C-83A1-F6EECF244321}">
                <p14:modId xmlns:p14="http://schemas.microsoft.com/office/powerpoint/2010/main" val="2182119730"/>
              </p:ext>
            </p:extLst>
          </p:nvPr>
        </p:nvGraphicFramePr>
        <p:xfrm>
          <a:off x="457200" y="1809928"/>
          <a:ext cx="11374802" cy="4554510"/>
        </p:xfrm>
        <a:graphic>
          <a:graphicData uri="http://schemas.openxmlformats.org/drawingml/2006/table">
            <a:tbl>
              <a:tblPr firstRow="1" bandRow="1">
                <a:tableStyleId>{5940675A-B579-460E-94D1-54222C63F5DA}</a:tableStyleId>
              </a:tblPr>
              <a:tblGrid>
                <a:gridCol w="1989681">
                  <a:extLst>
                    <a:ext uri="{9D8B030D-6E8A-4147-A177-3AD203B41FA5}">
                      <a16:colId xmlns:a16="http://schemas.microsoft.com/office/drawing/2014/main" val="3696865466"/>
                    </a:ext>
                  </a:extLst>
                </a:gridCol>
                <a:gridCol w="2823619">
                  <a:extLst>
                    <a:ext uri="{9D8B030D-6E8A-4147-A177-3AD203B41FA5}">
                      <a16:colId xmlns:a16="http://schemas.microsoft.com/office/drawing/2014/main" val="2861074612"/>
                    </a:ext>
                  </a:extLst>
                </a:gridCol>
                <a:gridCol w="6561502">
                  <a:extLst>
                    <a:ext uri="{9D8B030D-6E8A-4147-A177-3AD203B41FA5}">
                      <a16:colId xmlns:a16="http://schemas.microsoft.com/office/drawing/2014/main" val="634314672"/>
                    </a:ext>
                  </a:extLst>
                </a:gridCol>
              </a:tblGrid>
              <a:tr h="389762">
                <a:tc>
                  <a:txBody>
                    <a:bodyPr/>
                    <a:lstStyle/>
                    <a:p>
                      <a:r>
                        <a:rPr lang="en-NZ" sz="1200" b="1" noProof="0" dirty="0">
                          <a:solidFill>
                            <a:schemeClr val="bg1"/>
                          </a:solidFill>
                        </a:rPr>
                        <a:t>Learning experience</a:t>
                      </a:r>
                    </a:p>
                  </a:txBody>
                  <a:tcPr marL="72000" marR="72000" marT="72000" marB="72000" anchor="ctr">
                    <a:lnL w="9525"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tc>
                  <a:txBody>
                    <a:bodyPr/>
                    <a:lstStyle/>
                    <a:p>
                      <a:r>
                        <a:rPr lang="en-NZ" sz="1200" b="1" noProof="0" dirty="0">
                          <a:solidFill>
                            <a:schemeClr val="bg1"/>
                          </a:solidFill>
                        </a:rPr>
                        <a:t>Modality</a:t>
                      </a:r>
                    </a:p>
                  </a:txBody>
                  <a:tcPr marL="72000" marR="72000" marT="72000" marB="72000" anchor="ctr">
                    <a:lnL w="9525" cap="flat" cmpd="sng" algn="ctr">
                      <a:no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tc>
                  <a:txBody>
                    <a:bodyPr/>
                    <a:lstStyle/>
                    <a:p>
                      <a:r>
                        <a:rPr lang="en-NZ" sz="1200" b="1" noProof="0" dirty="0">
                          <a:solidFill>
                            <a:schemeClr val="bg1"/>
                          </a:solidFill>
                        </a:rPr>
                        <a:t>Purpose and overview</a:t>
                      </a:r>
                    </a:p>
                  </a:txBody>
                  <a:tcPr marL="72000" marR="72000" marT="72000" marB="72000" anchor="ctr">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extLst>
                  <a:ext uri="{0D108BD9-81ED-4DB2-BD59-A6C34878D82A}">
                    <a16:rowId xmlns:a16="http://schemas.microsoft.com/office/drawing/2014/main" val="3376187560"/>
                  </a:ext>
                </a:extLst>
              </a:tr>
              <a:tr h="434816">
                <a:tc>
                  <a:txBody>
                    <a:bodyPr/>
                    <a:lstStyle/>
                    <a:p>
                      <a:r>
                        <a:rPr lang="en-NZ" sz="1000" b="1" i="0" u="none" strike="noStrike" kern="1200" baseline="0" noProof="0" dirty="0">
                          <a:solidFill>
                            <a:schemeClr val="tx2"/>
                          </a:solidFill>
                          <a:latin typeface="+mn-lt"/>
                          <a:ea typeface="+mn-ea"/>
                          <a:cs typeface="+mn-cs"/>
                        </a:rPr>
                        <a:t>Holistic wellbeing</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9853"/>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 which includes video examples of how to prevent injury.</a:t>
                      </a:r>
                    </a:p>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 short demonstration videos</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indent="0">
                        <a:spcAft>
                          <a:spcPts val="400"/>
                        </a:spcAft>
                        <a:buFont typeface="+mj-lt"/>
                        <a:buNone/>
                      </a:pPr>
                      <a:r>
                        <a:rPr lang="en-NZ" sz="1000" noProof="0" dirty="0"/>
                        <a:t>Emphasises that energy, health and resilience matter beyond the workplace, and that small, intentional steps can strengthen wellbeing.</a:t>
                      </a:r>
                    </a:p>
                    <a:p>
                      <a:pPr marL="0" indent="0">
                        <a:spcAft>
                          <a:spcPts val="400"/>
                        </a:spcAft>
                        <a:buFont typeface="+mj-lt"/>
                        <a:buNone/>
                      </a:pPr>
                      <a:r>
                        <a:rPr lang="en-NZ" sz="1000" noProof="0" dirty="0"/>
                        <a:t>It explores practical habits that can be incorporated into the workday to support wellbeing, along with specific exercises and video examples to prevent injury.</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714809854"/>
                  </a:ext>
                </a:extLst>
              </a:tr>
              <a:tr h="434816">
                <a:tc>
                  <a:txBody>
                    <a:bodyPr/>
                    <a:lstStyle/>
                    <a:p>
                      <a:r>
                        <a:rPr lang="en-NZ" sz="1000" b="1" noProof="0" dirty="0">
                          <a:solidFill>
                            <a:schemeClr val="tx2"/>
                          </a:solidFill>
                        </a:rPr>
                        <a:t>Te Whare Tapa </a:t>
                      </a:r>
                      <a:r>
                        <a:rPr lang="en-NZ" sz="1000" b="1" noProof="0" dirty="0" err="1">
                          <a:solidFill>
                            <a:schemeClr val="tx2"/>
                          </a:solidFill>
                        </a:rPr>
                        <a:t>Whā</a:t>
                      </a:r>
                      <a:endParaRPr lang="en-NZ" sz="1000" b="1" noProof="0" dirty="0">
                        <a:solidFill>
                          <a:schemeClr val="tx2"/>
                        </a:solidFill>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9853"/>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400"/>
                        </a:spcAft>
                        <a:buClrTx/>
                        <a:buSzTx/>
                        <a:buFont typeface="+mj-lt"/>
                        <a:buNone/>
                        <a:tabLst/>
                        <a:defRPr/>
                      </a:pPr>
                      <a:r>
                        <a:rPr lang="en-NZ" sz="1000" noProof="0" dirty="0"/>
                        <a:t>Introduces the holistic wellbeing model, Te Whare Tapa </a:t>
                      </a:r>
                      <a:r>
                        <a:rPr lang="en-NZ" sz="1000" noProof="0" dirty="0" err="1"/>
                        <a:t>Whā</a:t>
                      </a:r>
                      <a:r>
                        <a:rPr lang="en-NZ" sz="1000" noProof="0" dirty="0"/>
                        <a:t>. It covers the four dimensions of wellbeing and </a:t>
                      </a:r>
                      <a:r>
                        <a:rPr lang="en-NZ" sz="1000" noProof="0" dirty="0" err="1"/>
                        <a:t>te</a:t>
                      </a:r>
                      <a:r>
                        <a:rPr lang="en-NZ" sz="1000" noProof="0" dirty="0"/>
                        <a:t> </a:t>
                      </a:r>
                      <a:r>
                        <a:rPr lang="en-NZ" sz="1000" noProof="0" dirty="0" err="1"/>
                        <a:t>taio</a:t>
                      </a:r>
                      <a:r>
                        <a:rPr lang="en-NZ" sz="1000" noProof="0" dirty="0"/>
                        <a:t>/whenua (our environment) in the model and how each dimension relates to injury prevention and recovery in the workplace.</a:t>
                      </a:r>
                    </a:p>
                    <a:p>
                      <a:pPr marL="0" marR="0" indent="0" algn="l" defTabSz="914400" rtl="0" eaLnBrk="1" fontAlgn="auto" latinLnBrk="0" hangingPunct="1">
                        <a:lnSpc>
                          <a:spcPct val="100000"/>
                        </a:lnSpc>
                        <a:spcBef>
                          <a:spcPts val="0"/>
                        </a:spcBef>
                        <a:spcAft>
                          <a:spcPts val="400"/>
                        </a:spcAft>
                        <a:buClrTx/>
                        <a:buSzTx/>
                        <a:buFont typeface="+mj-lt"/>
                        <a:buNone/>
                        <a:tabLst/>
                        <a:defRPr/>
                      </a:pPr>
                      <a:r>
                        <a:rPr lang="en-NZ" sz="1000" noProof="0" dirty="0"/>
                        <a:t>The module prompts the learner to identify one way to strengthen personal or team wellbeing using the model.</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846148468"/>
                  </a:ext>
                </a:extLst>
              </a:tr>
              <a:tr h="522929">
                <a:tc>
                  <a:txBody>
                    <a:bodyPr/>
                    <a:lstStyle/>
                    <a:p>
                      <a:r>
                        <a:rPr lang="en-NZ" sz="1000" b="1" noProof="0" dirty="0">
                          <a:solidFill>
                            <a:schemeClr val="tx2"/>
                          </a:solidFill>
                        </a:rPr>
                        <a:t>Conversations that matter </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9853"/>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a:t>
                      </a:r>
                    </a:p>
                    <a:p>
                      <a:pPr marL="0" marR="0" lvl="0" indent="0" algn="l" defTabSz="914400" rtl="0" eaLnBrk="1" fontAlgn="auto" latinLnBrk="0" hangingPunct="1">
                        <a:lnSpc>
                          <a:spcPct val="100000"/>
                        </a:lnSpc>
                        <a:spcBef>
                          <a:spcPts val="0"/>
                        </a:spcBef>
                        <a:spcAft>
                          <a:spcPts val="400"/>
                        </a:spcAft>
                        <a:buClrTx/>
                        <a:buSzTx/>
                        <a:buFontTx/>
                        <a:buNone/>
                        <a:tabLst/>
                        <a:defRPr/>
                      </a:pPr>
                      <a:endParaRPr lang="en-NZ" sz="1000" b="0" i="0" u="none" strike="noStrike" kern="1200" baseline="0" noProof="0" dirty="0">
                        <a:solidFill>
                          <a:schemeClr val="tx1"/>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tc>
                  <a:txBody>
                    <a:bodyPr/>
                    <a:lstStyle/>
                    <a:p>
                      <a:pPr marL="0" indent="0">
                        <a:spcAft>
                          <a:spcPts val="400"/>
                        </a:spcAft>
                        <a:buFont typeface="+mj-lt"/>
                        <a:buNone/>
                      </a:pPr>
                      <a:r>
                        <a:rPr lang="en-NZ" sz="1000" noProof="0" dirty="0"/>
                        <a:t>Focuses on the purpose and value of meaningful workplace conversations for safety, wellbeing and team effectiveness. </a:t>
                      </a:r>
                    </a:p>
                    <a:p>
                      <a:pPr marL="0" indent="0">
                        <a:spcAft>
                          <a:spcPts val="400"/>
                        </a:spcAft>
                        <a:buFont typeface="+mj-lt"/>
                        <a:buNone/>
                      </a:pPr>
                      <a:r>
                        <a:rPr lang="en-NZ" sz="1000" noProof="0" dirty="0"/>
                        <a:t>It provides practical communication techniques for kaimahi (workers), including listening and clear expression of ideas or concerns.</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468632333"/>
                  </a:ext>
                </a:extLst>
              </a:tr>
              <a:tr h="434816">
                <a:tc>
                  <a:txBody>
                    <a:bodyPr/>
                    <a:lstStyle/>
                    <a:p>
                      <a:r>
                        <a:rPr lang="en-NZ" sz="1000" b="1" i="0" u="none" strike="noStrike" kern="1200" baseline="0" noProof="0" dirty="0">
                          <a:solidFill>
                            <a:schemeClr val="tx2"/>
                          </a:solidFill>
                          <a:latin typeface="+mn-lt"/>
                          <a:ea typeface="+mn-ea"/>
                          <a:cs typeface="+mn-cs"/>
                        </a:rPr>
                        <a:t>Understanding my safety and speaking up</a:t>
                      </a:r>
                    </a:p>
                    <a:p>
                      <a:endParaRPr lang="en-NZ" sz="1000" b="1" i="0" u="none" strike="noStrike" kern="1200" baseline="0" noProof="0" dirty="0">
                        <a:solidFill>
                          <a:schemeClr val="tx2"/>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9853"/>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a:t>
                      </a:r>
                    </a:p>
                    <a:p>
                      <a:pPr marL="0" marR="0" lvl="0" indent="0" algn="l" defTabSz="914400" rtl="0" eaLnBrk="1" fontAlgn="auto" latinLnBrk="0" hangingPunct="1">
                        <a:lnSpc>
                          <a:spcPct val="100000"/>
                        </a:lnSpc>
                        <a:spcBef>
                          <a:spcPts val="0"/>
                        </a:spcBef>
                        <a:spcAft>
                          <a:spcPts val="400"/>
                        </a:spcAft>
                        <a:buClrTx/>
                        <a:buSzTx/>
                        <a:buFontTx/>
                        <a:buNone/>
                        <a:tabLst/>
                        <a:defRPr/>
                      </a:pPr>
                      <a:endParaRPr lang="en-NZ" sz="1000" b="0" i="0" u="none" strike="noStrike" kern="1200" baseline="0" noProof="0" dirty="0">
                        <a:solidFill>
                          <a:schemeClr val="tx1"/>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tc>
                  <a:txBody>
                    <a:bodyPr/>
                    <a:lstStyle/>
                    <a:p>
                      <a:pPr>
                        <a:lnSpc>
                          <a:spcPct val="113000"/>
                        </a:lnSpc>
                        <a:spcBef>
                          <a:spcPts val="0"/>
                        </a:spcBef>
                        <a:spcAft>
                          <a:spcPts val="400"/>
                        </a:spcAft>
                      </a:pPr>
                      <a:r>
                        <a:rPr lang="en-NZ" sz="1000" noProof="0" dirty="0"/>
                        <a:t>Helps kaimahi (workers) to understand their personal rights and responsibilities related to safety and wellbeing in the workplace and to identify situations where boundaries may be challenged or at risk.</a:t>
                      </a:r>
                    </a:p>
                    <a:p>
                      <a:pPr>
                        <a:lnSpc>
                          <a:spcPct val="113000"/>
                        </a:lnSpc>
                        <a:spcBef>
                          <a:spcPts val="0"/>
                        </a:spcBef>
                        <a:spcAft>
                          <a:spcPts val="400"/>
                        </a:spcAft>
                      </a:pPr>
                      <a:r>
                        <a:rPr lang="en-NZ" sz="1000" noProof="0" dirty="0"/>
                        <a:t>It provides practical strategies to confidently communicate and maintain boundaries in daily work.</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1319757850"/>
                  </a:ext>
                </a:extLst>
              </a:tr>
              <a:tr h="434816">
                <a:tc>
                  <a:txBody>
                    <a:bodyPr/>
                    <a:lstStyle/>
                    <a:p>
                      <a:r>
                        <a:rPr lang="en-NZ" sz="1000" b="1" i="0" u="none" strike="noStrike" kern="1200" baseline="0" noProof="0" dirty="0">
                          <a:solidFill>
                            <a:schemeClr val="tx2"/>
                          </a:solidFill>
                          <a:latin typeface="+mn-lt"/>
                          <a:ea typeface="+mn-ea"/>
                          <a:cs typeface="+mn-cs"/>
                        </a:rPr>
                        <a:t>Using equipment	</a:t>
                      </a:r>
                    </a:p>
                    <a:p>
                      <a:endParaRPr lang="en-NZ" sz="1000" b="1" i="0" u="none" strike="noStrike" kern="1200" baseline="0" noProof="0" dirty="0">
                        <a:solidFill>
                          <a:schemeClr val="tx2"/>
                        </a:solidFill>
                        <a:latin typeface="+mn-lt"/>
                        <a:ea typeface="+mn-ea"/>
                        <a:cs typeface="+mn-cs"/>
                      </a:endParaRP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9853"/>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 which includes 10 short videos and direction on the correct and safe use of specific equipment.</a:t>
                      </a:r>
                    </a:p>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Facilitated in-person workshop</a:t>
                      </a:r>
                    </a:p>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 short demonstration videos</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tc>
                  <a:txBody>
                    <a:bodyPr/>
                    <a:lstStyle/>
                    <a:p>
                      <a:pPr>
                        <a:lnSpc>
                          <a:spcPct val="113000"/>
                        </a:lnSpc>
                        <a:spcBef>
                          <a:spcPts val="0"/>
                        </a:spcBef>
                        <a:spcAft>
                          <a:spcPts val="400"/>
                        </a:spcAft>
                      </a:pPr>
                      <a:r>
                        <a:rPr lang="en-NZ" sz="1000" noProof="0" dirty="0"/>
                        <a:t>Focuses on safe operation and handling of equipment in daily work to prevent musculoskeletal and other injuries. It includes common risks, errors, or misuse associated with the equipment and how to avoid them.</a:t>
                      </a:r>
                    </a:p>
                    <a:p>
                      <a:pPr>
                        <a:lnSpc>
                          <a:spcPct val="113000"/>
                        </a:lnSpc>
                        <a:spcBef>
                          <a:spcPts val="0"/>
                        </a:spcBef>
                        <a:spcAft>
                          <a:spcPts val="400"/>
                        </a:spcAft>
                      </a:pPr>
                      <a:r>
                        <a:rPr lang="en-NZ" sz="1000" noProof="0" dirty="0"/>
                        <a:t>The equipment used in this video was chosen by the Move Well working group. Not all equipment will be relevant to all  kaimahi (workers) or used in every organisation, however the safe use and techniques called out in this online module are best practice.</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452259427"/>
                  </a:ext>
                </a:extLst>
              </a:tr>
            </a:tbl>
          </a:graphicData>
        </a:graphic>
      </p:graphicFrame>
      <p:grpSp>
        <p:nvGrpSpPr>
          <p:cNvPr id="4" name="Group 3">
            <a:extLst>
              <a:ext uri="{FF2B5EF4-FFF2-40B4-BE49-F238E27FC236}">
                <a16:creationId xmlns:a16="http://schemas.microsoft.com/office/drawing/2014/main" id="{195C07FA-34ED-6217-EBF8-F2B204B86DFD}"/>
              </a:ext>
            </a:extLst>
          </p:cNvPr>
          <p:cNvGrpSpPr/>
          <p:nvPr/>
        </p:nvGrpSpPr>
        <p:grpSpPr>
          <a:xfrm>
            <a:off x="11455685" y="1"/>
            <a:ext cx="376317" cy="369870"/>
            <a:chOff x="11455685" y="1"/>
            <a:chExt cx="376317" cy="369870"/>
          </a:xfrm>
        </p:grpSpPr>
        <p:sp>
          <p:nvSpPr>
            <p:cNvPr id="5" name="Rectangle 4">
              <a:extLst>
                <a:ext uri="{FF2B5EF4-FFF2-40B4-BE49-F238E27FC236}">
                  <a16:creationId xmlns:a16="http://schemas.microsoft.com/office/drawing/2014/main" id="{B1A132B1-CC1D-2B90-5815-D1A801130BC6}"/>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6" name="TextBox 5">
              <a:extLst>
                <a:ext uri="{FF2B5EF4-FFF2-40B4-BE49-F238E27FC236}">
                  <a16:creationId xmlns:a16="http://schemas.microsoft.com/office/drawing/2014/main" id="{FC5A8604-2392-5C93-28B5-B82BADC2579F}"/>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16</a:t>
              </a:fld>
              <a:endParaRPr lang="en-NZ" sz="800" b="1" noProof="0" dirty="0">
                <a:solidFill>
                  <a:schemeClr val="bg1"/>
                </a:solidFill>
              </a:endParaRPr>
            </a:p>
          </p:txBody>
        </p:sp>
      </p:grpSp>
    </p:spTree>
    <p:extLst>
      <p:ext uri="{BB962C8B-B14F-4D97-AF65-F5344CB8AC3E}">
        <p14:creationId xmlns:p14="http://schemas.microsoft.com/office/powerpoint/2010/main" val="29655032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2A29F-C976-BFC0-0200-0B599FC25305}"/>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AAC40018-0A44-3BFD-F307-DB387177D24B}"/>
              </a:ext>
            </a:extLst>
          </p:cNvPr>
          <p:cNvSpPr>
            <a:spLocks noGrp="1"/>
          </p:cNvSpPr>
          <p:nvPr>
            <p:ph type="body" sz="quarter" idx="11"/>
          </p:nvPr>
        </p:nvSpPr>
        <p:spPr>
          <a:prstGeom prst="rect">
            <a:avLst/>
          </a:prstGeom>
        </p:spPr>
        <p:txBody>
          <a:bodyPr/>
          <a:lstStyle/>
          <a:p>
            <a:r>
              <a:rPr lang="en-NZ" noProof="0" dirty="0"/>
              <a:t>Implementation roadmap</a:t>
            </a:r>
          </a:p>
        </p:txBody>
      </p:sp>
      <p:sp>
        <p:nvSpPr>
          <p:cNvPr id="3" name="Text Placeholder 2">
            <a:extLst>
              <a:ext uri="{FF2B5EF4-FFF2-40B4-BE49-F238E27FC236}">
                <a16:creationId xmlns:a16="http://schemas.microsoft.com/office/drawing/2014/main" id="{2BDEF8FF-C890-4F75-7EED-14FCBC04A910}"/>
              </a:ext>
            </a:extLst>
          </p:cNvPr>
          <p:cNvSpPr>
            <a:spLocks noGrp="1"/>
          </p:cNvSpPr>
          <p:nvPr>
            <p:ph type="body" sz="quarter" idx="12"/>
          </p:nvPr>
        </p:nvSpPr>
        <p:spPr/>
        <p:txBody>
          <a:bodyPr/>
          <a:lstStyle/>
          <a:p>
            <a:r>
              <a:rPr lang="en-NZ" noProof="0" dirty="0"/>
              <a:t>Skills for kaimahi: Learning resources</a:t>
            </a:r>
          </a:p>
        </p:txBody>
      </p:sp>
      <p:graphicFrame>
        <p:nvGraphicFramePr>
          <p:cNvPr id="2" name="Table 1">
            <a:extLst>
              <a:ext uri="{FF2B5EF4-FFF2-40B4-BE49-F238E27FC236}">
                <a16:creationId xmlns:a16="http://schemas.microsoft.com/office/drawing/2014/main" id="{E16C2026-13A7-B3A9-2180-592C82A52283}"/>
              </a:ext>
            </a:extLst>
          </p:cNvPr>
          <p:cNvGraphicFramePr>
            <a:graphicFrameLocks noGrp="1"/>
          </p:cNvGraphicFramePr>
          <p:nvPr>
            <p:extLst>
              <p:ext uri="{D42A27DB-BD31-4B8C-83A1-F6EECF244321}">
                <p14:modId xmlns:p14="http://schemas.microsoft.com/office/powerpoint/2010/main" val="3317471891"/>
              </p:ext>
            </p:extLst>
          </p:nvPr>
        </p:nvGraphicFramePr>
        <p:xfrm>
          <a:off x="457200" y="1809928"/>
          <a:ext cx="11374802" cy="1998562"/>
        </p:xfrm>
        <a:graphic>
          <a:graphicData uri="http://schemas.openxmlformats.org/drawingml/2006/table">
            <a:tbl>
              <a:tblPr firstRow="1" bandRow="1">
                <a:tableStyleId>{5940675A-B579-460E-94D1-54222C63F5DA}</a:tableStyleId>
              </a:tblPr>
              <a:tblGrid>
                <a:gridCol w="1989681">
                  <a:extLst>
                    <a:ext uri="{9D8B030D-6E8A-4147-A177-3AD203B41FA5}">
                      <a16:colId xmlns:a16="http://schemas.microsoft.com/office/drawing/2014/main" val="3696865466"/>
                    </a:ext>
                  </a:extLst>
                </a:gridCol>
                <a:gridCol w="2823619">
                  <a:extLst>
                    <a:ext uri="{9D8B030D-6E8A-4147-A177-3AD203B41FA5}">
                      <a16:colId xmlns:a16="http://schemas.microsoft.com/office/drawing/2014/main" val="2861074612"/>
                    </a:ext>
                  </a:extLst>
                </a:gridCol>
                <a:gridCol w="6561502">
                  <a:extLst>
                    <a:ext uri="{9D8B030D-6E8A-4147-A177-3AD203B41FA5}">
                      <a16:colId xmlns:a16="http://schemas.microsoft.com/office/drawing/2014/main" val="634314672"/>
                    </a:ext>
                  </a:extLst>
                </a:gridCol>
              </a:tblGrid>
              <a:tr h="389762">
                <a:tc>
                  <a:txBody>
                    <a:bodyPr/>
                    <a:lstStyle/>
                    <a:p>
                      <a:r>
                        <a:rPr lang="en-NZ" sz="1200" b="1" noProof="0" dirty="0">
                          <a:solidFill>
                            <a:schemeClr val="bg1"/>
                          </a:solidFill>
                        </a:rPr>
                        <a:t>Learning experience</a:t>
                      </a:r>
                    </a:p>
                  </a:txBody>
                  <a:tcPr marL="72000" marR="72000" marT="72000" marB="72000" anchor="ctr">
                    <a:lnL w="9525" cap="flat" cmpd="sng" algn="ctr">
                      <a:solidFill>
                        <a:schemeClr val="tx2"/>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tc>
                  <a:txBody>
                    <a:bodyPr/>
                    <a:lstStyle/>
                    <a:p>
                      <a:r>
                        <a:rPr lang="en-NZ" sz="1200" b="1" noProof="0" dirty="0">
                          <a:solidFill>
                            <a:schemeClr val="bg1"/>
                          </a:solidFill>
                        </a:rPr>
                        <a:t>Modality</a:t>
                      </a:r>
                    </a:p>
                  </a:txBody>
                  <a:tcPr marL="72000" marR="72000" marT="72000" marB="72000" anchor="ctr">
                    <a:lnL w="9525" cap="flat" cmpd="sng" algn="ctr">
                      <a:no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tc>
                  <a:txBody>
                    <a:bodyPr/>
                    <a:lstStyle/>
                    <a:p>
                      <a:r>
                        <a:rPr lang="en-NZ" sz="1200" b="1" noProof="0" dirty="0">
                          <a:solidFill>
                            <a:schemeClr val="bg1"/>
                          </a:solidFill>
                        </a:rPr>
                        <a:t>Purpose and overview</a:t>
                      </a:r>
                    </a:p>
                  </a:txBody>
                  <a:tcPr marL="72000" marR="72000" marT="72000" marB="72000" anchor="ctr">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noFill/>
                      <a:prstDash val="solid"/>
                      <a:round/>
                      <a:headEnd type="none" w="med" len="med"/>
                      <a:tailEnd type="none" w="med" len="med"/>
                    </a:lnB>
                    <a:solidFill>
                      <a:schemeClr val="tx2"/>
                    </a:solidFill>
                  </a:tcPr>
                </a:tc>
                <a:extLst>
                  <a:ext uri="{0D108BD9-81ED-4DB2-BD59-A6C34878D82A}">
                    <a16:rowId xmlns:a16="http://schemas.microsoft.com/office/drawing/2014/main" val="3376187560"/>
                  </a:ext>
                </a:extLst>
              </a:tr>
              <a:tr h="434816">
                <a:tc>
                  <a:txBody>
                    <a:bodyPr/>
                    <a:lstStyle/>
                    <a:p>
                      <a:r>
                        <a:rPr lang="en-NZ" sz="1000" b="1" i="0" u="none" strike="noStrike" kern="1200" baseline="0" noProof="0" dirty="0">
                          <a:solidFill>
                            <a:schemeClr val="tx2"/>
                          </a:solidFill>
                          <a:latin typeface="+mn-lt"/>
                          <a:ea typeface="+mn-ea"/>
                          <a:cs typeface="+mn-cs"/>
                        </a:rPr>
                        <a:t>Moving techniques </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1000"/>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 which includes 10 short videos and direction on focused safe and effective movement and task techniques. </a:t>
                      </a:r>
                    </a:p>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Facilitated in-person workshop</a:t>
                      </a:r>
                    </a:p>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 short demonstration videos</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indent="0">
                        <a:spcAft>
                          <a:spcPts val="400"/>
                        </a:spcAft>
                        <a:buFont typeface="+mj-lt"/>
                        <a:buNone/>
                      </a:pPr>
                      <a:r>
                        <a:rPr lang="en-NZ" sz="1000" noProof="0" dirty="0"/>
                        <a:t>Explores the principles of safe and effective movement and task techniques. It enables kaimahi (workers) to identify high-risk movements or tasks and gives them strategies to minimise musculoskeletal injury.</a:t>
                      </a:r>
                    </a:p>
                    <a:p>
                      <a:pPr marL="0" indent="0">
                        <a:spcAft>
                          <a:spcPts val="400"/>
                        </a:spcAft>
                        <a:buFont typeface="+mj-lt"/>
                        <a:buNone/>
                      </a:pPr>
                      <a:r>
                        <a:rPr lang="en-NZ" sz="1000" noProof="0" dirty="0"/>
                        <a:t>The moving techniques used in this video were chosen by the Move Well working group. </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714809854"/>
                  </a:ext>
                </a:extLst>
              </a:tr>
              <a:tr h="434816">
                <a:tc>
                  <a:txBody>
                    <a:bodyPr/>
                    <a:lstStyle/>
                    <a:p>
                      <a:r>
                        <a:rPr lang="en-NZ" sz="1000" b="1" noProof="0" dirty="0">
                          <a:solidFill>
                            <a:schemeClr val="tx2"/>
                          </a:solidFill>
                        </a:rPr>
                        <a:t>Reporting</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solidFill>
                      <a:schemeClr val="accent3">
                        <a:alpha val="11000"/>
                      </a:schemeClr>
                    </a:solidFill>
                  </a:tcPr>
                </a:tc>
                <a:tc>
                  <a:txBody>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lang="en-NZ" sz="1000" b="1" i="0" u="none" strike="noStrike" kern="1200" baseline="0" noProof="0" dirty="0">
                          <a:solidFill>
                            <a:schemeClr val="tx1"/>
                          </a:solidFill>
                          <a:latin typeface="+mn-lt"/>
                          <a:ea typeface="+mn-ea"/>
                          <a:cs typeface="+mn-cs"/>
                        </a:rPr>
                        <a:t>10-minute online-learning module</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400"/>
                        </a:spcAft>
                        <a:buClrTx/>
                        <a:buSzTx/>
                        <a:buFont typeface="+mj-lt"/>
                        <a:buNone/>
                        <a:tabLst/>
                        <a:defRPr/>
                      </a:pPr>
                      <a:r>
                        <a:rPr lang="en-NZ" sz="1000" noProof="0" dirty="0"/>
                        <a:t>Covers the types of incidents or concerns that need to be reported in the workplace, as well as the correct processes and channels for reporting effectively, clearly and confidently.</a:t>
                      </a:r>
                    </a:p>
                  </a:txBody>
                  <a:tcPr marL="72000" marR="72000" marT="72000" marB="72000">
                    <a:lnL w="9525" cap="flat" cmpd="sng" algn="ctr">
                      <a:solidFill>
                        <a:schemeClr val="tx2"/>
                      </a:solidFill>
                      <a:prstDash val="solid"/>
                      <a:round/>
                      <a:headEnd type="none" w="med" len="med"/>
                      <a:tailEnd type="none" w="med" len="med"/>
                    </a:lnL>
                    <a:lnR w="9525" cap="flat" cmpd="sng" algn="ctr">
                      <a:solidFill>
                        <a:schemeClr val="tx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846148468"/>
                  </a:ext>
                </a:extLst>
              </a:tr>
            </a:tbl>
          </a:graphicData>
        </a:graphic>
      </p:graphicFrame>
      <p:grpSp>
        <p:nvGrpSpPr>
          <p:cNvPr id="4" name="Group 3">
            <a:extLst>
              <a:ext uri="{FF2B5EF4-FFF2-40B4-BE49-F238E27FC236}">
                <a16:creationId xmlns:a16="http://schemas.microsoft.com/office/drawing/2014/main" id="{C840098E-4C7B-EC15-E5D3-E53B18A076D5}"/>
              </a:ext>
            </a:extLst>
          </p:cNvPr>
          <p:cNvGrpSpPr/>
          <p:nvPr/>
        </p:nvGrpSpPr>
        <p:grpSpPr>
          <a:xfrm>
            <a:off x="11455685" y="1"/>
            <a:ext cx="376317" cy="369870"/>
            <a:chOff x="11455685" y="1"/>
            <a:chExt cx="376317" cy="369870"/>
          </a:xfrm>
        </p:grpSpPr>
        <p:sp>
          <p:nvSpPr>
            <p:cNvPr id="5" name="Rectangle 4">
              <a:extLst>
                <a:ext uri="{FF2B5EF4-FFF2-40B4-BE49-F238E27FC236}">
                  <a16:creationId xmlns:a16="http://schemas.microsoft.com/office/drawing/2014/main" id="{7E67A7AF-4F46-24B0-A2BB-BF7A4035198C}"/>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6" name="TextBox 5">
              <a:extLst>
                <a:ext uri="{FF2B5EF4-FFF2-40B4-BE49-F238E27FC236}">
                  <a16:creationId xmlns:a16="http://schemas.microsoft.com/office/drawing/2014/main" id="{F10D8025-5D42-FB21-9D1D-9658B80C10A8}"/>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17</a:t>
              </a:fld>
              <a:endParaRPr lang="en-NZ" sz="800" b="1" noProof="0" dirty="0">
                <a:solidFill>
                  <a:schemeClr val="bg1"/>
                </a:solidFill>
              </a:endParaRPr>
            </a:p>
          </p:txBody>
        </p:sp>
      </p:grpSp>
    </p:spTree>
    <p:extLst>
      <p:ext uri="{BB962C8B-B14F-4D97-AF65-F5344CB8AC3E}">
        <p14:creationId xmlns:p14="http://schemas.microsoft.com/office/powerpoint/2010/main" val="27307950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E762BC60-D491-0173-01A7-1E940E449FF7}"/>
              </a:ext>
            </a:extLst>
          </p:cNvPr>
          <p:cNvSpPr>
            <a:spLocks noGrp="1"/>
          </p:cNvSpPr>
          <p:nvPr>
            <p:ph type="body" sz="quarter" idx="10"/>
          </p:nvPr>
        </p:nvSpPr>
        <p:spPr>
          <a:prstGeom prst="rect">
            <a:avLst/>
          </a:prstGeom>
        </p:spPr>
        <p:txBody>
          <a:bodyPr/>
          <a:lstStyle/>
          <a:p>
            <a:pPr>
              <a:lnSpc>
                <a:spcPct val="113000"/>
              </a:lnSpc>
              <a:spcBef>
                <a:spcPts val="0"/>
              </a:spcBef>
              <a:spcAft>
                <a:spcPts val="800"/>
              </a:spcAft>
            </a:pPr>
            <a:r>
              <a:rPr lang="en-NZ" noProof="0" dirty="0"/>
              <a:t>The Movement Map is a tool for kaimahi (workers) to submit where they currently feel any discomfort, tension or niggles. The goal of the Movement Map is for kaimahi (workers) to know that they are not alone when it comes to musculoskeletal injuries.</a:t>
            </a:r>
          </a:p>
          <a:p>
            <a:pPr>
              <a:lnSpc>
                <a:spcPct val="113000"/>
              </a:lnSpc>
              <a:spcBef>
                <a:spcPts val="0"/>
              </a:spcBef>
              <a:spcAft>
                <a:spcPts val="800"/>
              </a:spcAft>
            </a:pPr>
            <a:r>
              <a:rPr lang="en-NZ" noProof="0" dirty="0"/>
              <a:t>The data collected through the Movement Map by the Move Well team is anonymous. It will be used to report back to the Workforce Futures Fund and to inform future learning to help prevent and reduce musculoskeletal injury in common areas.</a:t>
            </a:r>
          </a:p>
          <a:p>
            <a:pPr>
              <a:lnSpc>
                <a:spcPct val="113000"/>
              </a:lnSpc>
              <a:spcBef>
                <a:spcPts val="0"/>
              </a:spcBef>
            </a:pPr>
            <a:r>
              <a:rPr lang="en-NZ" noProof="0" dirty="0"/>
              <a:t>The Movement Map will be hosted on the </a:t>
            </a:r>
            <a:r>
              <a:rPr lang="en-NZ" noProof="0" dirty="0" err="1"/>
              <a:t>MySkill</a:t>
            </a:r>
            <a:r>
              <a:rPr lang="en-NZ" noProof="0" dirty="0"/>
              <a:t> website and accessible to all. </a:t>
            </a:r>
            <a:br>
              <a:rPr lang="en-NZ" noProof="0" dirty="0"/>
            </a:br>
            <a:r>
              <a:rPr lang="en-NZ" noProof="0" dirty="0"/>
              <a:t>Check out: </a:t>
            </a:r>
            <a:r>
              <a:rPr lang="en-NZ" noProof="0" dirty="0">
                <a:hlinkClick r:id="rId2"/>
              </a:rPr>
              <a:t>https://myskill.co.nz/move-well/</a:t>
            </a:r>
            <a:r>
              <a:rPr lang="en-NZ" noProof="0" dirty="0"/>
              <a:t> </a:t>
            </a:r>
            <a:endParaRPr lang="en-NZ" i="1" noProof="0" dirty="0">
              <a:solidFill>
                <a:schemeClr val="accent4"/>
              </a:solidFill>
            </a:endParaRPr>
          </a:p>
        </p:txBody>
      </p:sp>
      <p:sp>
        <p:nvSpPr>
          <p:cNvPr id="14" name="Text Placeholder 13">
            <a:extLst>
              <a:ext uri="{FF2B5EF4-FFF2-40B4-BE49-F238E27FC236}">
                <a16:creationId xmlns:a16="http://schemas.microsoft.com/office/drawing/2014/main" id="{9FAF2D86-B557-E3C1-D774-56FC3864CF16}"/>
              </a:ext>
            </a:extLst>
          </p:cNvPr>
          <p:cNvSpPr>
            <a:spLocks noGrp="1"/>
          </p:cNvSpPr>
          <p:nvPr>
            <p:ph type="body" sz="quarter" idx="23"/>
          </p:nvPr>
        </p:nvSpPr>
        <p:spPr>
          <a:prstGeom prst="rect">
            <a:avLst/>
          </a:prstGeom>
        </p:spPr>
        <p:txBody>
          <a:bodyPr/>
          <a:lstStyle/>
          <a:p>
            <a:pPr>
              <a:lnSpc>
                <a:spcPct val="113000"/>
              </a:lnSpc>
              <a:spcBef>
                <a:spcPts val="0"/>
              </a:spcBef>
              <a:spcAft>
                <a:spcPts val="800"/>
              </a:spcAft>
            </a:pPr>
            <a:r>
              <a:rPr lang="en-NZ" b="1" noProof="0" dirty="0"/>
              <a:t>Can the movement map stand alone in any organisation, and do they have access to their own data?</a:t>
            </a:r>
          </a:p>
          <a:p>
            <a:pPr>
              <a:lnSpc>
                <a:spcPct val="113000"/>
              </a:lnSpc>
              <a:spcBef>
                <a:spcPts val="0"/>
              </a:spcBef>
              <a:spcAft>
                <a:spcPts val="800"/>
              </a:spcAft>
            </a:pPr>
            <a:r>
              <a:rPr lang="en-NZ" noProof="0" dirty="0"/>
              <a:t>Yes, the website is self-contained inside a Docker container, meaning that each instance of it will have its own data and they don't ‘talk’ to each other.</a:t>
            </a:r>
          </a:p>
          <a:p>
            <a:pPr>
              <a:lnSpc>
                <a:spcPct val="113000"/>
              </a:lnSpc>
              <a:spcBef>
                <a:spcPts val="0"/>
              </a:spcBef>
              <a:spcAft>
                <a:spcPts val="800"/>
              </a:spcAft>
            </a:pPr>
            <a:r>
              <a:rPr lang="en-NZ" b="1" noProof="0" dirty="0"/>
              <a:t>How would an organisation implement the Movement Map?</a:t>
            </a:r>
          </a:p>
          <a:p>
            <a:pPr>
              <a:lnSpc>
                <a:spcPct val="113000"/>
              </a:lnSpc>
              <a:spcBef>
                <a:spcPts val="0"/>
              </a:spcBef>
              <a:spcAft>
                <a:spcPts val="800"/>
              </a:spcAft>
            </a:pPr>
            <a:r>
              <a:rPr lang="en-NZ" noProof="0" dirty="0"/>
              <a:t>The Movement Map is a self-contained website hosted in a Docker container, compatible with hosting platforms. The container can be downloaded through the Move Well website and uploaded to your own hosting provider or server.</a:t>
            </a:r>
          </a:p>
          <a:p>
            <a:pPr>
              <a:lnSpc>
                <a:spcPct val="113000"/>
              </a:lnSpc>
              <a:spcBef>
                <a:spcPts val="0"/>
              </a:spcBef>
              <a:spcAft>
                <a:spcPts val="800"/>
              </a:spcAft>
            </a:pPr>
            <a:r>
              <a:rPr lang="en-NZ" b="1" noProof="0" dirty="0"/>
              <a:t>How do organisations access the data?</a:t>
            </a:r>
          </a:p>
          <a:p>
            <a:pPr>
              <a:lnSpc>
                <a:spcPct val="113000"/>
              </a:lnSpc>
              <a:spcBef>
                <a:spcPts val="0"/>
              </a:spcBef>
              <a:spcAft>
                <a:spcPts val="800"/>
              </a:spcAft>
            </a:pPr>
            <a:r>
              <a:rPr lang="en-NZ" noProof="0" dirty="0"/>
              <a:t>The only way to view the data is to access the Docker container directly or view the results page. If the Movement Map is implemented in individual organisations, only those organisations will be able to see their own data.</a:t>
            </a:r>
          </a:p>
        </p:txBody>
      </p:sp>
      <p:sp>
        <p:nvSpPr>
          <p:cNvPr id="6" name="Text Placeholder 5">
            <a:extLst>
              <a:ext uri="{FF2B5EF4-FFF2-40B4-BE49-F238E27FC236}">
                <a16:creationId xmlns:a16="http://schemas.microsoft.com/office/drawing/2014/main" id="{06D494D5-6739-5A1D-2059-2470BA9DD46F}"/>
              </a:ext>
            </a:extLst>
          </p:cNvPr>
          <p:cNvSpPr>
            <a:spLocks noGrp="1"/>
          </p:cNvSpPr>
          <p:nvPr>
            <p:ph type="body" sz="quarter" idx="12"/>
          </p:nvPr>
        </p:nvSpPr>
        <p:spPr>
          <a:xfrm>
            <a:off x="359997" y="1350657"/>
            <a:ext cx="5580000" cy="343235"/>
          </a:xfrm>
          <a:prstGeom prst="rect">
            <a:avLst/>
          </a:prstGeom>
        </p:spPr>
        <p:txBody>
          <a:bodyPr/>
          <a:lstStyle/>
          <a:p>
            <a:r>
              <a:rPr lang="en-NZ" noProof="0" dirty="0"/>
              <a:t>The Movement Map</a:t>
            </a:r>
          </a:p>
        </p:txBody>
      </p:sp>
      <p:sp>
        <p:nvSpPr>
          <p:cNvPr id="7" name="Text Placeholder 6">
            <a:extLst>
              <a:ext uri="{FF2B5EF4-FFF2-40B4-BE49-F238E27FC236}">
                <a16:creationId xmlns:a16="http://schemas.microsoft.com/office/drawing/2014/main" id="{F2C22AC3-232F-3ED9-749F-9795A64A74CB}"/>
              </a:ext>
            </a:extLst>
          </p:cNvPr>
          <p:cNvSpPr>
            <a:spLocks noGrp="1"/>
          </p:cNvSpPr>
          <p:nvPr>
            <p:ph type="body" sz="quarter" idx="24"/>
          </p:nvPr>
        </p:nvSpPr>
        <p:spPr/>
        <p:txBody>
          <a:bodyPr/>
          <a:lstStyle/>
          <a:p>
            <a:r>
              <a:rPr lang="en-NZ" noProof="0" dirty="0"/>
              <a:t>Frequently asked questions</a:t>
            </a:r>
          </a:p>
        </p:txBody>
      </p:sp>
      <p:sp>
        <p:nvSpPr>
          <p:cNvPr id="8" name="Text Placeholder 7">
            <a:extLst>
              <a:ext uri="{FF2B5EF4-FFF2-40B4-BE49-F238E27FC236}">
                <a16:creationId xmlns:a16="http://schemas.microsoft.com/office/drawing/2014/main" id="{81731325-A883-6D82-7B22-93FE2DB30850}"/>
              </a:ext>
            </a:extLst>
          </p:cNvPr>
          <p:cNvSpPr>
            <a:spLocks noGrp="1"/>
          </p:cNvSpPr>
          <p:nvPr>
            <p:ph type="body" sz="quarter" idx="25"/>
          </p:nvPr>
        </p:nvSpPr>
        <p:spPr/>
        <p:txBody>
          <a:bodyPr/>
          <a:lstStyle/>
          <a:p>
            <a:r>
              <a:rPr lang="en-NZ" noProof="0" dirty="0"/>
              <a:t>Implementation roadmap</a:t>
            </a:r>
          </a:p>
        </p:txBody>
      </p:sp>
      <p:grpSp>
        <p:nvGrpSpPr>
          <p:cNvPr id="2" name="Group 1">
            <a:extLst>
              <a:ext uri="{FF2B5EF4-FFF2-40B4-BE49-F238E27FC236}">
                <a16:creationId xmlns:a16="http://schemas.microsoft.com/office/drawing/2014/main" id="{9A1BED23-0573-ADB1-38DA-EEFEE6B99B55}"/>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9530963C-AACE-AE47-13D0-866E978A0D81}"/>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5" name="TextBox 4">
              <a:extLst>
                <a:ext uri="{FF2B5EF4-FFF2-40B4-BE49-F238E27FC236}">
                  <a16:creationId xmlns:a16="http://schemas.microsoft.com/office/drawing/2014/main" id="{97D54460-A8A8-CB57-10FB-BB8C78CF18DD}"/>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18</a:t>
              </a:fld>
              <a:endParaRPr lang="en-NZ" sz="800" b="1" noProof="0" dirty="0">
                <a:solidFill>
                  <a:schemeClr val="bg1"/>
                </a:solidFill>
              </a:endParaRPr>
            </a:p>
          </p:txBody>
        </p:sp>
      </p:grpSp>
    </p:spTree>
    <p:extLst>
      <p:ext uri="{BB962C8B-B14F-4D97-AF65-F5344CB8AC3E}">
        <p14:creationId xmlns:p14="http://schemas.microsoft.com/office/powerpoint/2010/main" val="30808176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47DA8-7153-FE87-6D2F-948CBBA4FF1A}"/>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5A451F4F-B8B7-AFDE-FAB5-AB1B88058A3B}"/>
              </a:ext>
            </a:extLst>
          </p:cNvPr>
          <p:cNvSpPr>
            <a:spLocks noGrp="1"/>
          </p:cNvSpPr>
          <p:nvPr>
            <p:ph type="body" sz="quarter" idx="10"/>
          </p:nvPr>
        </p:nvSpPr>
        <p:spPr>
          <a:xfrm>
            <a:off x="360000" y="1952869"/>
            <a:ext cx="5529172" cy="4424393"/>
          </a:xfrm>
          <a:prstGeom prst="rect">
            <a:avLst/>
          </a:prstGeom>
        </p:spPr>
        <p:txBody>
          <a:bodyPr/>
          <a:lstStyle/>
          <a:p>
            <a:pPr>
              <a:lnSpc>
                <a:spcPct val="113000"/>
              </a:lnSpc>
              <a:spcBef>
                <a:spcPts val="600"/>
              </a:spcBef>
            </a:pPr>
            <a:r>
              <a:rPr lang="en-NZ" b="1" noProof="0" dirty="0"/>
              <a:t>To help your organisation implement the Move Well programme, work through these questions:</a:t>
            </a:r>
          </a:p>
          <a:p>
            <a:pPr marL="171450" indent="-171450">
              <a:lnSpc>
                <a:spcPct val="113000"/>
              </a:lnSpc>
              <a:spcBef>
                <a:spcPts val="400"/>
              </a:spcBef>
              <a:buFont typeface="Arial" panose="020B0604020202020204" pitchFamily="34" charset="0"/>
              <a:buChar char="•"/>
            </a:pPr>
            <a:r>
              <a:rPr lang="en-NZ" noProof="0" dirty="0"/>
              <a:t>What are the confirmed rollout phases and target dates? </a:t>
            </a:r>
          </a:p>
          <a:p>
            <a:pPr marL="171450" indent="-171450">
              <a:lnSpc>
                <a:spcPct val="113000"/>
              </a:lnSpc>
              <a:spcBef>
                <a:spcPts val="400"/>
              </a:spcBef>
              <a:buFont typeface="Arial" panose="020B0604020202020204" pitchFamily="34" charset="0"/>
              <a:buChar char="•"/>
            </a:pPr>
            <a:r>
              <a:rPr lang="en-NZ" noProof="0" dirty="0"/>
              <a:t>What must be in place before the first cohort begins? For example, hazard assessments updated, equipment checked, team leaders briefed. </a:t>
            </a:r>
          </a:p>
          <a:p>
            <a:pPr marL="171450" indent="-171450">
              <a:lnSpc>
                <a:spcPct val="113000"/>
              </a:lnSpc>
              <a:spcBef>
                <a:spcPts val="400"/>
              </a:spcBef>
              <a:buFont typeface="Arial" panose="020B0604020202020204" pitchFamily="34" charset="0"/>
              <a:buChar char="•"/>
            </a:pPr>
            <a:r>
              <a:rPr lang="en-NZ" noProof="0" dirty="0"/>
              <a:t>Which teams or sites are in scope for the pilot, and on what basis? </a:t>
            </a:r>
          </a:p>
          <a:p>
            <a:pPr marL="171450" indent="-171450">
              <a:lnSpc>
                <a:spcPct val="113000"/>
              </a:lnSpc>
              <a:spcBef>
                <a:spcPts val="400"/>
              </a:spcBef>
              <a:buFont typeface="Arial" panose="020B0604020202020204" pitchFamily="34" charset="0"/>
              <a:buChar char="•"/>
            </a:pPr>
            <a:r>
              <a:rPr lang="en-NZ" noProof="0" dirty="0"/>
              <a:t>Who coordinates training delivery, and who is accountable for embedding practice post-training? </a:t>
            </a:r>
          </a:p>
          <a:p>
            <a:pPr marL="171450" indent="-171450">
              <a:lnSpc>
                <a:spcPct val="113000"/>
              </a:lnSpc>
              <a:spcBef>
                <a:spcPts val="400"/>
              </a:spcBef>
              <a:buFont typeface="Arial" panose="020B0604020202020204" pitchFamily="34" charset="0"/>
              <a:buChar char="•"/>
            </a:pPr>
            <a:r>
              <a:rPr lang="en-NZ" noProof="0" dirty="0"/>
              <a:t>How will Move Well be built into standard induction so new kaimahi (workers) receive it as part of starting, not as a separate event? Who owns this change, and by when?</a:t>
            </a:r>
          </a:p>
          <a:p>
            <a:pPr marL="171450" indent="-171450">
              <a:lnSpc>
                <a:spcPct val="113000"/>
              </a:lnSpc>
              <a:spcBef>
                <a:spcPts val="400"/>
              </a:spcBef>
              <a:buFont typeface="Arial" panose="020B0604020202020204" pitchFamily="34" charset="0"/>
              <a:buChar char="•"/>
            </a:pPr>
            <a:r>
              <a:rPr lang="en-NZ" noProof="0" dirty="0"/>
              <a:t>What preparation will team leaders receive to coach and reinforce safe movement practice? </a:t>
            </a:r>
          </a:p>
          <a:p>
            <a:pPr marL="171450" indent="-171450">
              <a:lnSpc>
                <a:spcPct val="113000"/>
              </a:lnSpc>
              <a:spcBef>
                <a:spcPts val="400"/>
              </a:spcBef>
              <a:buFont typeface="Arial" panose="020B0604020202020204" pitchFamily="34" charset="0"/>
              <a:buChar char="•"/>
            </a:pPr>
            <a:r>
              <a:rPr lang="en-NZ" noProof="0" dirty="0"/>
              <a:t>What content needs to be adapted to our needs?</a:t>
            </a:r>
          </a:p>
          <a:p>
            <a:pPr marL="171450" indent="-171450">
              <a:lnSpc>
                <a:spcPct val="113000"/>
              </a:lnSpc>
              <a:spcBef>
                <a:spcPts val="400"/>
              </a:spcBef>
              <a:buFont typeface="Arial" panose="020B0604020202020204" pitchFamily="34" charset="0"/>
              <a:buChar char="•"/>
            </a:pPr>
            <a:r>
              <a:rPr lang="en-NZ" noProof="0" dirty="0"/>
              <a:t>What specific, measurable criteria must be met before progressing to the next module (participation rates, evidence of practice change) rather than time-based milestones alone?</a:t>
            </a:r>
          </a:p>
          <a:p>
            <a:pPr marL="171450" indent="-171450">
              <a:lnSpc>
                <a:spcPct val="113000"/>
              </a:lnSpc>
              <a:spcBef>
                <a:spcPts val="400"/>
              </a:spcBef>
              <a:buFont typeface="Arial" panose="020B0604020202020204" pitchFamily="34" charset="0"/>
              <a:buChar char="•"/>
            </a:pPr>
            <a:r>
              <a:rPr lang="en-NZ" noProof="0" dirty="0"/>
              <a:t>What would trigger a pause or change of approach and who holds authority to make that call?</a:t>
            </a:r>
          </a:p>
          <a:p>
            <a:pPr marL="171450" indent="-171450">
              <a:lnSpc>
                <a:spcPct val="113000"/>
              </a:lnSpc>
              <a:spcBef>
                <a:spcPts val="400"/>
              </a:spcBef>
              <a:buFont typeface="Arial" panose="020B0604020202020204" pitchFamily="34" charset="0"/>
              <a:buChar char="•"/>
            </a:pPr>
            <a:r>
              <a:rPr lang="en-NZ" noProof="0" dirty="0"/>
              <a:t>What time, budget and people are required per phase and what is confirmed versus assumed? </a:t>
            </a:r>
          </a:p>
          <a:p>
            <a:pPr>
              <a:lnSpc>
                <a:spcPct val="113000"/>
              </a:lnSpc>
              <a:spcBef>
                <a:spcPts val="600"/>
              </a:spcBef>
            </a:pPr>
            <a:endParaRPr lang="en-NZ" noProof="0" dirty="0"/>
          </a:p>
        </p:txBody>
      </p:sp>
      <p:sp>
        <p:nvSpPr>
          <p:cNvPr id="6" name="Text Placeholder 5">
            <a:extLst>
              <a:ext uri="{FF2B5EF4-FFF2-40B4-BE49-F238E27FC236}">
                <a16:creationId xmlns:a16="http://schemas.microsoft.com/office/drawing/2014/main" id="{3585FE92-206E-81F9-5010-57045F66A753}"/>
              </a:ext>
            </a:extLst>
          </p:cNvPr>
          <p:cNvSpPr>
            <a:spLocks noGrp="1"/>
          </p:cNvSpPr>
          <p:nvPr>
            <p:ph type="body" sz="quarter" idx="11"/>
          </p:nvPr>
        </p:nvSpPr>
        <p:spPr>
          <a:prstGeom prst="rect">
            <a:avLst/>
          </a:prstGeom>
        </p:spPr>
        <p:txBody>
          <a:bodyPr/>
          <a:lstStyle/>
          <a:p>
            <a:r>
              <a:rPr lang="en-NZ" noProof="0" dirty="0"/>
              <a:t>Implementation roadmap</a:t>
            </a:r>
          </a:p>
        </p:txBody>
      </p:sp>
      <p:sp>
        <p:nvSpPr>
          <p:cNvPr id="14" name="Text Placeholder 13">
            <a:extLst>
              <a:ext uri="{FF2B5EF4-FFF2-40B4-BE49-F238E27FC236}">
                <a16:creationId xmlns:a16="http://schemas.microsoft.com/office/drawing/2014/main" id="{F445B6FB-923D-23DB-CB14-A1FE2C7D9939}"/>
              </a:ext>
            </a:extLst>
          </p:cNvPr>
          <p:cNvSpPr>
            <a:spLocks noGrp="1"/>
          </p:cNvSpPr>
          <p:nvPr>
            <p:ph type="body" sz="quarter" idx="12"/>
          </p:nvPr>
        </p:nvSpPr>
        <p:spPr>
          <a:prstGeom prst="rect">
            <a:avLst/>
          </a:prstGeom>
        </p:spPr>
        <p:txBody>
          <a:bodyPr/>
          <a:lstStyle/>
          <a:p>
            <a:r>
              <a:rPr lang="en-NZ" noProof="0" dirty="0"/>
              <a:t>Considerations and preparations</a:t>
            </a:r>
          </a:p>
        </p:txBody>
      </p:sp>
      <p:pic>
        <p:nvPicPr>
          <p:cNvPr id="3" name="Picture 2">
            <a:extLst>
              <a:ext uri="{FF2B5EF4-FFF2-40B4-BE49-F238E27FC236}">
                <a16:creationId xmlns:a16="http://schemas.microsoft.com/office/drawing/2014/main" id="{2F64E891-3609-5164-2C32-8F68D95144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1968" y="1971143"/>
            <a:ext cx="4326835" cy="3974850"/>
          </a:xfrm>
          <a:prstGeom prst="rect">
            <a:avLst/>
          </a:prstGeom>
        </p:spPr>
      </p:pic>
      <p:grpSp>
        <p:nvGrpSpPr>
          <p:cNvPr id="2" name="Group 1">
            <a:extLst>
              <a:ext uri="{FF2B5EF4-FFF2-40B4-BE49-F238E27FC236}">
                <a16:creationId xmlns:a16="http://schemas.microsoft.com/office/drawing/2014/main" id="{661E2214-CE78-5BC7-4758-6E6BD8BFC131}"/>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89264FE2-7468-EDD2-FD85-7247635310EB}"/>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5" name="TextBox 4">
              <a:extLst>
                <a:ext uri="{FF2B5EF4-FFF2-40B4-BE49-F238E27FC236}">
                  <a16:creationId xmlns:a16="http://schemas.microsoft.com/office/drawing/2014/main" id="{2E119E5E-F69C-8612-6476-3FA626374A33}"/>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19</a:t>
              </a:fld>
              <a:endParaRPr lang="en-NZ" sz="800" b="1" noProof="0" dirty="0">
                <a:solidFill>
                  <a:schemeClr val="bg1"/>
                </a:solidFill>
              </a:endParaRPr>
            </a:p>
          </p:txBody>
        </p:sp>
      </p:grpSp>
    </p:spTree>
    <p:extLst>
      <p:ext uri="{BB962C8B-B14F-4D97-AF65-F5344CB8AC3E}">
        <p14:creationId xmlns:p14="http://schemas.microsoft.com/office/powerpoint/2010/main" val="2352347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D8B2059D-04DB-ECBD-4B3D-AD366D529870}"/>
              </a:ext>
            </a:extLst>
          </p:cNvPr>
          <p:cNvSpPr>
            <a:spLocks noGrp="1"/>
          </p:cNvSpPr>
          <p:nvPr>
            <p:ph type="body" sz="quarter" idx="10"/>
          </p:nvPr>
        </p:nvSpPr>
        <p:spPr>
          <a:xfrm>
            <a:off x="359997" y="1931810"/>
            <a:ext cx="5580000" cy="4319388"/>
          </a:xfrm>
          <a:solidFill>
            <a:schemeClr val="bg1"/>
          </a:solidFill>
        </p:spPr>
        <p:txBody>
          <a:bodyPr wrap="square">
            <a:spAutoFit/>
          </a:bodyPr>
          <a:lstStyle/>
          <a:p>
            <a:pPr>
              <a:lnSpc>
                <a:spcPct val="113000"/>
              </a:lnSpc>
              <a:spcBef>
                <a:spcPts val="0"/>
              </a:spcBef>
              <a:spcAft>
                <a:spcPts val="800"/>
              </a:spcAft>
            </a:pPr>
            <a:r>
              <a:rPr lang="en-NZ" noProof="0" dirty="0"/>
              <a:t>This governance and implementation pack was created by the Move Well team to provide the information and tools needed to set up, implement and lead Move Well effectively. The aim is for organisations to gain an understanding of Move Well’s purpose and scope,  clarify accountability, implement support networks and monitor the impact of the programme.</a:t>
            </a:r>
          </a:p>
          <a:p>
            <a:pPr>
              <a:lnSpc>
                <a:spcPct val="113000"/>
              </a:lnSpc>
              <a:spcBef>
                <a:spcPts val="0"/>
              </a:spcBef>
              <a:spcAft>
                <a:spcPts val="800"/>
              </a:spcAft>
            </a:pPr>
            <a:r>
              <a:rPr lang="en-NZ" noProof="0" dirty="0"/>
              <a:t>Move Well focuses on preventing musculoskeletal injury. These injuries are not just an operational health and safety matter. Their impact is also on people, performance and cost.</a:t>
            </a:r>
          </a:p>
          <a:p>
            <a:pPr>
              <a:lnSpc>
                <a:spcPct val="113000"/>
              </a:lnSpc>
              <a:spcBef>
                <a:spcPts val="0"/>
              </a:spcBef>
              <a:spcAft>
                <a:spcPts val="800"/>
              </a:spcAft>
            </a:pPr>
            <a:r>
              <a:rPr lang="en-NZ" noProof="0" dirty="0"/>
              <a:t>Boards have clear accountability under the Health and Safety at Work Act (HSWA) 2015 to carry direct governance responsibility for ensuring their organisation’s health and safety systems are fit for purpose, adequately resourced and regularly reviewed. </a:t>
            </a:r>
          </a:p>
          <a:p>
            <a:pPr>
              <a:lnSpc>
                <a:spcPct val="113000"/>
              </a:lnSpc>
              <a:spcBef>
                <a:spcPts val="0"/>
              </a:spcBef>
              <a:spcAft>
                <a:spcPts val="800"/>
              </a:spcAft>
            </a:pPr>
            <a:r>
              <a:rPr lang="en-NZ" noProof="0" dirty="0"/>
              <a:t>Move Well is one of the key mechanisms through which this obligation is met for the specific risk of musculoskeletal injury</a:t>
            </a:r>
            <a:r>
              <a:rPr lang="en-NZ" sz="1100" noProof="0" dirty="0"/>
              <a:t>.</a:t>
            </a:r>
          </a:p>
          <a:p>
            <a:pPr>
              <a:lnSpc>
                <a:spcPct val="113000"/>
              </a:lnSpc>
              <a:spcBef>
                <a:spcPts val="0"/>
              </a:spcBef>
            </a:pPr>
            <a:r>
              <a:rPr lang="en-NZ" sz="1100" b="1" noProof="0" dirty="0"/>
              <a:t>Senior Leadership Teams have clear accountability in these areas:</a:t>
            </a:r>
          </a:p>
          <a:p>
            <a:pPr marL="228600" indent="-228600">
              <a:lnSpc>
                <a:spcPct val="113000"/>
              </a:lnSpc>
              <a:spcBef>
                <a:spcPts val="0"/>
              </a:spcBef>
              <a:buFont typeface="+mj-lt"/>
              <a:buAutoNum type="arabicPeriod"/>
            </a:pPr>
            <a:r>
              <a:rPr lang="en-NZ" b="1" noProof="0" dirty="0"/>
              <a:t>People: </a:t>
            </a:r>
            <a:r>
              <a:rPr lang="en-NZ" noProof="0" dirty="0"/>
              <a:t>injured kaimahi (workers) cannot provide safe, consistent support. High injury rates signal an organisation that is not adequately protecting its workforce.</a:t>
            </a:r>
          </a:p>
          <a:p>
            <a:pPr marL="228600" indent="-228600">
              <a:lnSpc>
                <a:spcPct val="113000"/>
              </a:lnSpc>
              <a:spcBef>
                <a:spcPts val="0"/>
              </a:spcBef>
              <a:buFont typeface="+mj-lt"/>
              <a:buAutoNum type="arabicPeriod"/>
            </a:pPr>
            <a:r>
              <a:rPr lang="en-NZ" b="1" noProof="0" dirty="0"/>
              <a:t>Performance: </a:t>
            </a:r>
            <a:r>
              <a:rPr lang="en-NZ" noProof="0" dirty="0"/>
              <a:t>injury-related absences disrupt continuity of support for people. Chronic understaffing from turnover compounds performance and the level of care.</a:t>
            </a:r>
          </a:p>
          <a:p>
            <a:pPr marL="228600" indent="-228600">
              <a:lnSpc>
                <a:spcPct val="113000"/>
              </a:lnSpc>
              <a:spcBef>
                <a:spcPts val="0"/>
              </a:spcBef>
              <a:buFont typeface="+mj-lt"/>
              <a:buAutoNum type="arabicPeriod"/>
            </a:pPr>
            <a:r>
              <a:rPr lang="en-NZ" b="1" noProof="0" dirty="0"/>
              <a:t>Cost: </a:t>
            </a:r>
            <a:r>
              <a:rPr lang="en-NZ" noProof="0" dirty="0"/>
              <a:t>injury claims, sick leave, recruitment and induction costs from injury-driven turnover represent a financial risk that boards need to understand and manage.</a:t>
            </a:r>
          </a:p>
        </p:txBody>
      </p:sp>
      <p:sp>
        <p:nvSpPr>
          <p:cNvPr id="25" name="Text Placeholder 24">
            <a:extLst>
              <a:ext uri="{FF2B5EF4-FFF2-40B4-BE49-F238E27FC236}">
                <a16:creationId xmlns:a16="http://schemas.microsoft.com/office/drawing/2014/main" id="{FAB64377-3FE3-60DB-A31C-E57DBF6EE384}"/>
              </a:ext>
            </a:extLst>
          </p:cNvPr>
          <p:cNvSpPr>
            <a:spLocks noGrp="1"/>
          </p:cNvSpPr>
          <p:nvPr>
            <p:ph type="body" sz="quarter" idx="23"/>
          </p:nvPr>
        </p:nvSpPr>
        <p:spPr/>
        <p:txBody>
          <a:bodyPr/>
          <a:lstStyle/>
          <a:p>
            <a:pPr>
              <a:lnSpc>
                <a:spcPct val="113000"/>
              </a:lnSpc>
              <a:spcBef>
                <a:spcPts val="0"/>
              </a:spcBef>
              <a:spcAft>
                <a:spcPts val="800"/>
              </a:spcAft>
            </a:pPr>
            <a:r>
              <a:rPr lang="en-NZ" noProof="0" dirty="0"/>
              <a:t>This pack covers eight sections. Each section is designed to give you, the implementing group, the information and tools you need to lead Move Well with confidence. At the end of each section, there are considerations for you to think about as you implement and embed Move Well in your organisation.</a:t>
            </a:r>
          </a:p>
          <a:p>
            <a:pPr>
              <a:lnSpc>
                <a:spcPct val="113000"/>
              </a:lnSpc>
              <a:spcBef>
                <a:spcPts val="0"/>
              </a:spcBef>
            </a:pPr>
            <a:r>
              <a:rPr lang="en-NZ" b="1" noProof="0" dirty="0"/>
              <a:t>The sections:</a:t>
            </a:r>
          </a:p>
          <a:p>
            <a:pPr marL="228600" lvl="0" indent="-228600">
              <a:lnSpc>
                <a:spcPct val="113000"/>
              </a:lnSpc>
              <a:spcBef>
                <a:spcPts val="0"/>
              </a:spcBef>
              <a:buFont typeface="+mj-lt"/>
              <a:buAutoNum type="arabicPeriod"/>
            </a:pPr>
            <a:r>
              <a:rPr lang="en-NZ" b="1" noProof="0" dirty="0"/>
              <a:t>Overview and intent</a:t>
            </a:r>
            <a:r>
              <a:rPr lang="en-NZ" noProof="0" dirty="0"/>
              <a:t>: what Move Well is, who it is for and what it is designed to achieve.</a:t>
            </a:r>
          </a:p>
          <a:p>
            <a:pPr marL="228600" lvl="0" indent="-228600">
              <a:lnSpc>
                <a:spcPct val="113000"/>
              </a:lnSpc>
              <a:spcBef>
                <a:spcPts val="0"/>
              </a:spcBef>
              <a:buFont typeface="+mj-lt"/>
              <a:buAutoNum type="arabicPeriod"/>
            </a:pPr>
            <a:r>
              <a:rPr lang="en-NZ" b="1" noProof="0" dirty="0"/>
              <a:t>Governance and accountability: </a:t>
            </a:r>
            <a:r>
              <a:rPr lang="en-NZ" noProof="0" dirty="0"/>
              <a:t>how programme oversight is structured, board responsibilities and how to monitor progress.</a:t>
            </a:r>
          </a:p>
          <a:p>
            <a:pPr marL="228600" lvl="0" indent="-228600">
              <a:lnSpc>
                <a:spcPct val="113000"/>
              </a:lnSpc>
              <a:spcBef>
                <a:spcPts val="0"/>
              </a:spcBef>
              <a:buFont typeface="+mj-lt"/>
              <a:buAutoNum type="arabicPeriod"/>
            </a:pPr>
            <a:r>
              <a:rPr lang="en-NZ" b="1" noProof="0" dirty="0"/>
              <a:t>Implementation roadmap: </a:t>
            </a:r>
            <a:r>
              <a:rPr lang="en-NZ" noProof="0" dirty="0"/>
              <a:t>the plan for rolling out and embedding Move Well across the organisation.</a:t>
            </a:r>
          </a:p>
          <a:p>
            <a:pPr marL="228600" indent="-228600">
              <a:lnSpc>
                <a:spcPct val="113000"/>
              </a:lnSpc>
              <a:spcBef>
                <a:spcPts val="0"/>
              </a:spcBef>
              <a:buFont typeface="+mj-lt"/>
              <a:buAutoNum type="arabicPeriod"/>
            </a:pPr>
            <a:r>
              <a:rPr lang="en-NZ" b="1" noProof="0" dirty="0"/>
              <a:t>Communication and engagement: </a:t>
            </a:r>
            <a:r>
              <a:rPr lang="en-NZ" noProof="0" dirty="0"/>
              <a:t>the communications plan for the programme to bring kaimahi (workers) and leaders on the journey.</a:t>
            </a:r>
          </a:p>
          <a:p>
            <a:pPr marL="228600" lvl="0" indent="-228600">
              <a:lnSpc>
                <a:spcPct val="113000"/>
              </a:lnSpc>
              <a:spcBef>
                <a:spcPts val="0"/>
              </a:spcBef>
              <a:buFont typeface="+mj-lt"/>
              <a:buAutoNum type="arabicPeriod"/>
            </a:pPr>
            <a:r>
              <a:rPr lang="en-NZ" b="1" noProof="0" dirty="0"/>
              <a:t>Core measures and reporting: </a:t>
            </a:r>
            <a:r>
              <a:rPr lang="en-NZ" noProof="0" dirty="0"/>
              <a:t>the metrics that matter, how they are collected and how they are reported to the board or governance group.</a:t>
            </a:r>
          </a:p>
          <a:p>
            <a:pPr marL="228600" indent="-228600">
              <a:lnSpc>
                <a:spcPct val="113000"/>
              </a:lnSpc>
              <a:spcBef>
                <a:spcPts val="0"/>
              </a:spcBef>
              <a:buFont typeface="+mj-lt"/>
              <a:buAutoNum type="arabicPeriod"/>
            </a:pPr>
            <a:r>
              <a:rPr lang="en-NZ" b="1" noProof="0" dirty="0"/>
              <a:t>Best practice policies and processes:</a:t>
            </a:r>
            <a:r>
              <a:rPr lang="en-NZ" noProof="0" dirty="0"/>
              <a:t> ensuring the right policies and processes underpin Move Well and guidance on how to adapt a Health and Safety policy and process for your organisation.</a:t>
            </a:r>
          </a:p>
          <a:p>
            <a:pPr marL="228600" lvl="0" indent="-228600">
              <a:lnSpc>
                <a:spcPct val="113000"/>
              </a:lnSpc>
              <a:spcBef>
                <a:spcPts val="0"/>
              </a:spcBef>
              <a:buFont typeface="+mj-lt"/>
              <a:buAutoNum type="arabicPeriod"/>
            </a:pPr>
            <a:r>
              <a:rPr lang="en-NZ" b="1" noProof="0" dirty="0"/>
              <a:t>Data governance and privacy: </a:t>
            </a:r>
            <a:r>
              <a:rPr lang="en-NZ" noProof="0" dirty="0"/>
              <a:t>how data is managed ethically and in line with legal obligations.</a:t>
            </a:r>
          </a:p>
          <a:p>
            <a:pPr marL="228600" lvl="0" indent="-228600">
              <a:lnSpc>
                <a:spcPct val="113000"/>
              </a:lnSpc>
              <a:spcBef>
                <a:spcPts val="0"/>
              </a:spcBef>
              <a:buFont typeface="+mj-lt"/>
              <a:buAutoNum type="arabicPeriod"/>
            </a:pPr>
            <a:r>
              <a:rPr lang="en-NZ" b="1" noProof="0" dirty="0"/>
              <a:t>Learning evaluation and continuous improvement: </a:t>
            </a:r>
            <a:r>
              <a:rPr lang="en-NZ" noProof="0" dirty="0"/>
              <a:t>how the programme is evaluated and refined over time.</a:t>
            </a:r>
          </a:p>
          <a:p>
            <a:pPr lvl="0">
              <a:lnSpc>
                <a:spcPct val="113000"/>
              </a:lnSpc>
              <a:spcBef>
                <a:spcPts val="0"/>
              </a:spcBef>
            </a:pPr>
            <a:endParaRPr lang="en-NZ" noProof="0" dirty="0"/>
          </a:p>
          <a:p>
            <a:endParaRPr lang="en-NZ" noProof="0" dirty="0"/>
          </a:p>
        </p:txBody>
      </p:sp>
      <p:sp>
        <p:nvSpPr>
          <p:cNvPr id="5" name="Text Placeholder 4">
            <a:extLst>
              <a:ext uri="{FF2B5EF4-FFF2-40B4-BE49-F238E27FC236}">
                <a16:creationId xmlns:a16="http://schemas.microsoft.com/office/drawing/2014/main" id="{10EC6CAC-CDAA-D55D-19CE-6B9A13AB6824}"/>
              </a:ext>
            </a:extLst>
          </p:cNvPr>
          <p:cNvSpPr>
            <a:spLocks noGrp="1"/>
          </p:cNvSpPr>
          <p:nvPr>
            <p:ph type="body" sz="quarter" idx="12"/>
          </p:nvPr>
        </p:nvSpPr>
        <p:spPr/>
        <p:txBody>
          <a:bodyPr/>
          <a:lstStyle/>
          <a:p>
            <a:r>
              <a:rPr lang="en-NZ" noProof="0" dirty="0"/>
              <a:t>Using this pack</a:t>
            </a:r>
          </a:p>
        </p:txBody>
      </p:sp>
      <p:sp>
        <p:nvSpPr>
          <p:cNvPr id="27" name="Text Placeholder 26">
            <a:extLst>
              <a:ext uri="{FF2B5EF4-FFF2-40B4-BE49-F238E27FC236}">
                <a16:creationId xmlns:a16="http://schemas.microsoft.com/office/drawing/2014/main" id="{B6BF6535-26D9-2F84-C473-BA48DE4C2FC4}"/>
              </a:ext>
            </a:extLst>
          </p:cNvPr>
          <p:cNvSpPr>
            <a:spLocks noGrp="1"/>
          </p:cNvSpPr>
          <p:nvPr>
            <p:ph type="body" sz="quarter" idx="24"/>
          </p:nvPr>
        </p:nvSpPr>
        <p:spPr/>
        <p:txBody>
          <a:bodyPr/>
          <a:lstStyle/>
          <a:p>
            <a:r>
              <a:rPr lang="en-NZ" noProof="0" dirty="0">
                <a:solidFill>
                  <a:schemeClr val="tx2"/>
                </a:solidFill>
              </a:rPr>
              <a:t>How this pack is structured</a:t>
            </a:r>
          </a:p>
        </p:txBody>
      </p:sp>
      <p:sp>
        <p:nvSpPr>
          <p:cNvPr id="3" name="Text Placeholder 2">
            <a:extLst>
              <a:ext uri="{FF2B5EF4-FFF2-40B4-BE49-F238E27FC236}">
                <a16:creationId xmlns:a16="http://schemas.microsoft.com/office/drawing/2014/main" id="{A2D8A6AA-A4DE-0F14-0A51-3FB8FA8117E7}"/>
              </a:ext>
            </a:extLst>
          </p:cNvPr>
          <p:cNvSpPr>
            <a:spLocks noGrp="1"/>
          </p:cNvSpPr>
          <p:nvPr>
            <p:ph type="body" sz="quarter" idx="25"/>
          </p:nvPr>
        </p:nvSpPr>
        <p:spPr>
          <a:prstGeom prst="rect">
            <a:avLst/>
          </a:prstGeom>
        </p:spPr>
        <p:txBody>
          <a:bodyPr/>
          <a:lstStyle/>
          <a:p>
            <a:r>
              <a:rPr lang="en-NZ" sz="2800" b="1" noProof="0" dirty="0">
                <a:solidFill>
                  <a:schemeClr val="bg1"/>
                </a:solidFill>
              </a:rPr>
              <a:t>Introduction</a:t>
            </a:r>
          </a:p>
        </p:txBody>
      </p:sp>
      <p:grpSp>
        <p:nvGrpSpPr>
          <p:cNvPr id="2" name="Group 1">
            <a:extLst>
              <a:ext uri="{FF2B5EF4-FFF2-40B4-BE49-F238E27FC236}">
                <a16:creationId xmlns:a16="http://schemas.microsoft.com/office/drawing/2014/main" id="{B897EDA3-D8FB-1E1B-7963-5E41E9DDD0F8}"/>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89D59014-265A-AF77-085A-C233538A5693}"/>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6" name="TextBox 5">
              <a:extLst>
                <a:ext uri="{FF2B5EF4-FFF2-40B4-BE49-F238E27FC236}">
                  <a16:creationId xmlns:a16="http://schemas.microsoft.com/office/drawing/2014/main" id="{7B7CE393-4BD2-40E1-0682-CA4313D7CF8E}"/>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2</a:t>
              </a:fld>
              <a:endParaRPr lang="en-NZ" sz="800" b="1" noProof="0" dirty="0"/>
            </a:p>
          </p:txBody>
        </p:sp>
      </p:grpSp>
    </p:spTree>
    <p:extLst>
      <p:ext uri="{BB962C8B-B14F-4D97-AF65-F5344CB8AC3E}">
        <p14:creationId xmlns:p14="http://schemas.microsoft.com/office/powerpoint/2010/main" val="953077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49BB5-59F7-DFD8-D70E-0D03FD64C38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2579D1-331F-879B-3BB1-206F966783E0}"/>
              </a:ext>
            </a:extLst>
          </p:cNvPr>
          <p:cNvSpPr>
            <a:spLocks noGrp="1"/>
          </p:cNvSpPr>
          <p:nvPr>
            <p:ph idx="12"/>
          </p:nvPr>
        </p:nvSpPr>
        <p:spPr>
          <a:prstGeom prst="rect">
            <a:avLst/>
          </a:prstGeom>
        </p:spPr>
        <p:txBody>
          <a:bodyPr/>
          <a:lstStyle/>
          <a:p>
            <a:r>
              <a:rPr lang="en-NZ" noProof="0" dirty="0"/>
              <a:t>Section purpose</a:t>
            </a:r>
          </a:p>
        </p:txBody>
      </p:sp>
      <p:sp>
        <p:nvSpPr>
          <p:cNvPr id="9" name="Content Placeholder 8">
            <a:extLst>
              <a:ext uri="{FF2B5EF4-FFF2-40B4-BE49-F238E27FC236}">
                <a16:creationId xmlns:a16="http://schemas.microsoft.com/office/drawing/2014/main" id="{02E2A2BC-02F6-69C8-D521-356B0756387E}"/>
              </a:ext>
            </a:extLst>
          </p:cNvPr>
          <p:cNvSpPr>
            <a:spLocks noGrp="1"/>
          </p:cNvSpPr>
          <p:nvPr>
            <p:ph idx="13"/>
          </p:nvPr>
        </p:nvSpPr>
        <p:spPr>
          <a:xfrm>
            <a:off x="6291000" y="2146465"/>
            <a:ext cx="5256000" cy="1192571"/>
          </a:xfrm>
          <a:prstGeom prst="rect">
            <a:avLst/>
          </a:prstGeom>
        </p:spPr>
        <p:txBody>
          <a:bodyPr wrap="square">
            <a:spAutoFit/>
          </a:bodyPr>
          <a:lstStyle/>
          <a:p>
            <a:pPr>
              <a:lnSpc>
                <a:spcPct val="113000"/>
              </a:lnSpc>
              <a:spcBef>
                <a:spcPts val="600"/>
              </a:spcBef>
            </a:pPr>
            <a:r>
              <a:rPr lang="en-NZ" noProof="0" dirty="0"/>
              <a:t>This section covers how kaimahi (workers) and leaders across the organisation understand what Move Well is, why it matters, and what their role is in it. Without genuine engagement, even a well-designed programme will stall.</a:t>
            </a:r>
          </a:p>
        </p:txBody>
      </p:sp>
      <p:sp>
        <p:nvSpPr>
          <p:cNvPr id="5" name="Content Placeholder 4">
            <a:extLst>
              <a:ext uri="{FF2B5EF4-FFF2-40B4-BE49-F238E27FC236}">
                <a16:creationId xmlns:a16="http://schemas.microsoft.com/office/drawing/2014/main" id="{0CC32405-DEEA-09C8-063B-69F4732B396A}"/>
              </a:ext>
            </a:extLst>
          </p:cNvPr>
          <p:cNvSpPr>
            <a:spLocks noGrp="1"/>
          </p:cNvSpPr>
          <p:nvPr>
            <p:ph idx="14"/>
          </p:nvPr>
        </p:nvSpPr>
        <p:spPr>
          <a:xfrm>
            <a:off x="645278" y="1544505"/>
            <a:ext cx="3423139" cy="1757917"/>
          </a:xfrm>
          <a:prstGeom prst="rect">
            <a:avLst/>
          </a:prstGeom>
        </p:spPr>
        <p:txBody>
          <a:bodyPr/>
          <a:lstStyle/>
          <a:p>
            <a:r>
              <a:rPr lang="en-NZ" sz="3600" b="1" noProof="0" dirty="0"/>
              <a:t>Communication and engagement</a:t>
            </a:r>
            <a:endParaRPr lang="en-NZ" sz="3600" noProof="0" dirty="0"/>
          </a:p>
        </p:txBody>
      </p:sp>
      <p:pic>
        <p:nvPicPr>
          <p:cNvPr id="4" name="Picture 3">
            <a:extLst>
              <a:ext uri="{FF2B5EF4-FFF2-40B4-BE49-F238E27FC236}">
                <a16:creationId xmlns:a16="http://schemas.microsoft.com/office/drawing/2014/main" id="{C12AF22D-6005-04AC-9F3E-0354D75B4C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835" y="2938234"/>
            <a:ext cx="4013200" cy="3026348"/>
          </a:xfrm>
          <a:prstGeom prst="rect">
            <a:avLst/>
          </a:prstGeom>
        </p:spPr>
      </p:pic>
    </p:spTree>
    <p:custDataLst>
      <p:tags r:id="rId1"/>
    </p:custDataLst>
    <p:extLst>
      <p:ext uri="{BB962C8B-B14F-4D97-AF65-F5344CB8AC3E}">
        <p14:creationId xmlns:p14="http://schemas.microsoft.com/office/powerpoint/2010/main" val="1455903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D9227F-3540-37CA-467A-FF8E533FE3E7}"/>
              </a:ext>
            </a:extLst>
          </p:cNvPr>
          <p:cNvSpPr>
            <a:spLocks noGrp="1"/>
          </p:cNvSpPr>
          <p:nvPr>
            <p:ph type="body" sz="quarter" idx="10"/>
          </p:nvPr>
        </p:nvSpPr>
        <p:spPr>
          <a:xfrm>
            <a:off x="359999" y="1952869"/>
            <a:ext cx="5736002" cy="4174607"/>
          </a:xfrm>
          <a:solidFill>
            <a:schemeClr val="bg1"/>
          </a:solidFill>
        </p:spPr>
        <p:txBody>
          <a:bodyPr/>
          <a:lstStyle/>
          <a:p>
            <a:pPr>
              <a:lnSpc>
                <a:spcPct val="113000"/>
              </a:lnSpc>
              <a:spcBef>
                <a:spcPts val="0"/>
              </a:spcBef>
              <a:spcAft>
                <a:spcPts val="800"/>
              </a:spcAft>
            </a:pPr>
            <a:r>
              <a:rPr lang="en-NZ" noProof="0" dirty="0"/>
              <a:t>The communication and engagement of the Move Well programme links very closely to the decisions made about implementation.</a:t>
            </a:r>
          </a:p>
          <a:p>
            <a:pPr>
              <a:lnSpc>
                <a:spcPct val="113000"/>
              </a:lnSpc>
              <a:spcBef>
                <a:spcPts val="0"/>
              </a:spcBef>
              <a:spcAft>
                <a:spcPts val="800"/>
              </a:spcAft>
            </a:pPr>
            <a:r>
              <a:rPr lang="en-NZ" noProof="0" dirty="0"/>
              <a:t>A programme that kaimahi (workers) do not understand, trust, or see as relevant to their work will not change how they work. In the sector settings, many kaimahi (workers) have been doing this work for years and have developed their own ways of managing physical demands. A new programme can easily be received as criticism rather than support, particularly if it is introduced poorly.</a:t>
            </a:r>
          </a:p>
          <a:p>
            <a:pPr>
              <a:lnSpc>
                <a:spcPct val="113000"/>
              </a:lnSpc>
              <a:spcBef>
                <a:spcPts val="0"/>
              </a:spcBef>
              <a:spcAft>
                <a:spcPts val="800"/>
              </a:spcAft>
            </a:pPr>
            <a:r>
              <a:rPr lang="en-NZ" noProof="0" dirty="0"/>
              <a:t>Good communication is not about selling the programme. It is about being honest with people about why the organisation is doing this, what it asks of them and what they can expect in return. Kaimahi (workers) who understand that Move Well is about protecting their own health and extending their working lives are far more likely to engage than those who experience it as a compliance requirement handed down from management.</a:t>
            </a:r>
          </a:p>
        </p:txBody>
      </p:sp>
      <p:sp>
        <p:nvSpPr>
          <p:cNvPr id="6" name="Text Placeholder 5">
            <a:extLst>
              <a:ext uri="{FF2B5EF4-FFF2-40B4-BE49-F238E27FC236}">
                <a16:creationId xmlns:a16="http://schemas.microsoft.com/office/drawing/2014/main" id="{281BF1AD-8AB2-D3E7-E13A-8CB20DDBEDB1}"/>
              </a:ext>
            </a:extLst>
          </p:cNvPr>
          <p:cNvSpPr>
            <a:spLocks noGrp="1"/>
          </p:cNvSpPr>
          <p:nvPr>
            <p:ph type="body" sz="quarter" idx="11"/>
          </p:nvPr>
        </p:nvSpPr>
        <p:spPr/>
        <p:txBody>
          <a:bodyPr/>
          <a:lstStyle/>
          <a:p>
            <a:r>
              <a:rPr lang="en-NZ" b="1" noProof="0" dirty="0"/>
              <a:t>Communication and engagement</a:t>
            </a:r>
            <a:endParaRPr lang="en-NZ" noProof="0" dirty="0"/>
          </a:p>
        </p:txBody>
      </p:sp>
      <p:sp>
        <p:nvSpPr>
          <p:cNvPr id="7" name="Text Placeholder 6">
            <a:extLst>
              <a:ext uri="{FF2B5EF4-FFF2-40B4-BE49-F238E27FC236}">
                <a16:creationId xmlns:a16="http://schemas.microsoft.com/office/drawing/2014/main" id="{D619669E-36B2-60B0-4AC9-4CC259D70AC7}"/>
              </a:ext>
            </a:extLst>
          </p:cNvPr>
          <p:cNvSpPr>
            <a:spLocks noGrp="1"/>
          </p:cNvSpPr>
          <p:nvPr>
            <p:ph type="body" sz="quarter" idx="12"/>
          </p:nvPr>
        </p:nvSpPr>
        <p:spPr/>
        <p:txBody>
          <a:bodyPr/>
          <a:lstStyle/>
          <a:p>
            <a:r>
              <a:rPr lang="en-NZ" noProof="0" dirty="0"/>
              <a:t>Why communication and engagement matters</a:t>
            </a:r>
          </a:p>
        </p:txBody>
      </p:sp>
      <p:pic>
        <p:nvPicPr>
          <p:cNvPr id="3" name="Picture 2">
            <a:extLst>
              <a:ext uri="{FF2B5EF4-FFF2-40B4-BE49-F238E27FC236}">
                <a16:creationId xmlns:a16="http://schemas.microsoft.com/office/drawing/2014/main" id="{6CF788D9-4E7E-2F50-885B-EA45C05EF0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6038" y="1567191"/>
            <a:ext cx="4414455" cy="4330370"/>
          </a:xfrm>
          <a:prstGeom prst="rect">
            <a:avLst/>
          </a:prstGeom>
        </p:spPr>
      </p:pic>
      <p:grpSp>
        <p:nvGrpSpPr>
          <p:cNvPr id="2" name="Group 1">
            <a:extLst>
              <a:ext uri="{FF2B5EF4-FFF2-40B4-BE49-F238E27FC236}">
                <a16:creationId xmlns:a16="http://schemas.microsoft.com/office/drawing/2014/main" id="{84CB3DBE-6E00-F93C-4DEA-3AD0C7F88965}"/>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E833D9DA-6277-939F-234D-7340FAA52919}"/>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8" name="TextBox 7">
              <a:extLst>
                <a:ext uri="{FF2B5EF4-FFF2-40B4-BE49-F238E27FC236}">
                  <a16:creationId xmlns:a16="http://schemas.microsoft.com/office/drawing/2014/main" id="{646BE56A-32C0-F83B-2AAA-D996CFB781EB}"/>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21</a:t>
              </a:fld>
              <a:endParaRPr lang="en-NZ" sz="800" b="1" noProof="0" dirty="0">
                <a:solidFill>
                  <a:schemeClr val="bg1"/>
                </a:solidFill>
              </a:endParaRPr>
            </a:p>
          </p:txBody>
        </p:sp>
      </p:grpSp>
    </p:spTree>
    <p:extLst>
      <p:ext uri="{BB962C8B-B14F-4D97-AF65-F5344CB8AC3E}">
        <p14:creationId xmlns:p14="http://schemas.microsoft.com/office/powerpoint/2010/main" val="30788960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3D89E83-4C46-CAB7-A683-90B1C5930739}"/>
              </a:ext>
            </a:extLst>
          </p:cNvPr>
          <p:cNvSpPr>
            <a:spLocks noGrp="1"/>
          </p:cNvSpPr>
          <p:nvPr>
            <p:ph type="body" sz="quarter" idx="10"/>
          </p:nvPr>
        </p:nvSpPr>
        <p:spPr>
          <a:xfrm>
            <a:off x="359999" y="1952869"/>
            <a:ext cx="2513830" cy="4174607"/>
          </a:xfrm>
          <a:prstGeom prst="rect">
            <a:avLst/>
          </a:prstGeom>
        </p:spPr>
        <p:txBody>
          <a:bodyPr/>
          <a:lstStyle/>
          <a:p>
            <a:pPr>
              <a:lnSpc>
                <a:spcPct val="112000"/>
              </a:lnSpc>
              <a:spcBef>
                <a:spcPts val="0"/>
              </a:spcBef>
              <a:spcAft>
                <a:spcPts val="800"/>
              </a:spcAft>
            </a:pPr>
            <a:r>
              <a:rPr lang="en-NZ" noProof="0" dirty="0"/>
              <a:t>The micro-learning suite comprises nine campaigns, three per year over three years, each targeting a specific area of workplace risk related to musculoskeletal injury. </a:t>
            </a:r>
          </a:p>
          <a:p>
            <a:pPr>
              <a:lnSpc>
                <a:spcPct val="112000"/>
              </a:lnSpc>
              <a:spcBef>
                <a:spcPts val="0"/>
              </a:spcBef>
              <a:spcAft>
                <a:spcPts val="800"/>
              </a:spcAft>
            </a:pPr>
            <a:r>
              <a:rPr lang="en-NZ" noProof="0" dirty="0"/>
              <a:t>Each year has a distinct theme that progresses from the previous campaign.</a:t>
            </a:r>
          </a:p>
          <a:p>
            <a:pPr>
              <a:lnSpc>
                <a:spcPct val="112000"/>
              </a:lnSpc>
            </a:pPr>
            <a:r>
              <a:rPr lang="en-NZ" b="1" noProof="0" dirty="0"/>
              <a:t>Each campaign:</a:t>
            </a:r>
          </a:p>
          <a:p>
            <a:pPr marL="171450" indent="-171450">
              <a:lnSpc>
                <a:spcPct val="112000"/>
              </a:lnSpc>
              <a:spcBef>
                <a:spcPts val="400"/>
              </a:spcBef>
              <a:buFont typeface="Arial" panose="020B0604020202020204" pitchFamily="34" charset="0"/>
              <a:buChar char="•"/>
            </a:pPr>
            <a:r>
              <a:rPr lang="en-NZ" noProof="0" dirty="0"/>
              <a:t>is role-agnostic</a:t>
            </a:r>
          </a:p>
          <a:p>
            <a:pPr marL="171450" indent="-171450">
              <a:lnSpc>
                <a:spcPct val="112000"/>
              </a:lnSpc>
              <a:spcBef>
                <a:spcPts val="400"/>
              </a:spcBef>
              <a:buFont typeface="Arial" panose="020B0604020202020204" pitchFamily="34" charset="0"/>
              <a:buChar char="•"/>
            </a:pPr>
            <a:r>
              <a:rPr lang="en-NZ" noProof="0" dirty="0"/>
              <a:t>promotes one behaviour and reinforces the same behaviour across different environments</a:t>
            </a:r>
          </a:p>
          <a:p>
            <a:pPr marL="171450" indent="-171450">
              <a:lnSpc>
                <a:spcPct val="112000"/>
              </a:lnSpc>
              <a:spcBef>
                <a:spcPts val="400"/>
              </a:spcBef>
              <a:buFont typeface="Arial" panose="020B0604020202020204" pitchFamily="34" charset="0"/>
              <a:buChar char="•"/>
            </a:pPr>
            <a:r>
              <a:rPr lang="en-NZ" noProof="0" dirty="0"/>
              <a:t>uses consistent language, for example: Spot it, Do it, Say it.</a:t>
            </a:r>
          </a:p>
          <a:p>
            <a:pPr marL="171450" indent="-171450">
              <a:lnSpc>
                <a:spcPct val="112000"/>
              </a:lnSpc>
              <a:spcBef>
                <a:spcPts val="400"/>
              </a:spcBef>
              <a:buFont typeface="Arial" panose="020B0604020202020204" pitchFamily="34" charset="0"/>
              <a:buChar char="•"/>
            </a:pPr>
            <a:r>
              <a:rPr lang="en-NZ" noProof="0" dirty="0"/>
              <a:t>includes a leader toolkit. </a:t>
            </a:r>
          </a:p>
        </p:txBody>
      </p:sp>
      <p:sp>
        <p:nvSpPr>
          <p:cNvPr id="8" name="Text Placeholder 7">
            <a:extLst>
              <a:ext uri="{FF2B5EF4-FFF2-40B4-BE49-F238E27FC236}">
                <a16:creationId xmlns:a16="http://schemas.microsoft.com/office/drawing/2014/main" id="{A5857FDB-801A-CC7E-CA28-2BD44138BCFB}"/>
              </a:ext>
            </a:extLst>
          </p:cNvPr>
          <p:cNvSpPr>
            <a:spLocks noGrp="1"/>
          </p:cNvSpPr>
          <p:nvPr>
            <p:ph type="body" sz="quarter" idx="11"/>
          </p:nvPr>
        </p:nvSpPr>
        <p:spPr>
          <a:prstGeom prst="rect">
            <a:avLst/>
          </a:prstGeom>
        </p:spPr>
        <p:txBody>
          <a:bodyPr/>
          <a:lstStyle/>
          <a:p>
            <a:r>
              <a:rPr lang="en-NZ" noProof="0" dirty="0"/>
              <a:t>Communication and engagement</a:t>
            </a:r>
          </a:p>
        </p:txBody>
      </p:sp>
      <p:sp>
        <p:nvSpPr>
          <p:cNvPr id="6" name="Text Placeholder 5">
            <a:extLst>
              <a:ext uri="{FF2B5EF4-FFF2-40B4-BE49-F238E27FC236}">
                <a16:creationId xmlns:a16="http://schemas.microsoft.com/office/drawing/2014/main" id="{8E3A337A-AC5A-EE27-D60B-EE8B7759AB46}"/>
              </a:ext>
            </a:extLst>
          </p:cNvPr>
          <p:cNvSpPr>
            <a:spLocks noGrp="1"/>
          </p:cNvSpPr>
          <p:nvPr>
            <p:ph type="body" sz="quarter" idx="12"/>
          </p:nvPr>
        </p:nvSpPr>
        <p:spPr>
          <a:xfrm>
            <a:off x="359998" y="1371595"/>
            <a:ext cx="9770321" cy="343235"/>
          </a:xfrm>
        </p:spPr>
        <p:txBody>
          <a:bodyPr/>
          <a:lstStyle/>
          <a:p>
            <a:r>
              <a:rPr lang="en-NZ" noProof="0" dirty="0"/>
              <a:t>Suite of micro-learning  teaser campaigns</a:t>
            </a:r>
          </a:p>
        </p:txBody>
      </p:sp>
      <p:graphicFrame>
        <p:nvGraphicFramePr>
          <p:cNvPr id="10" name="Table 9">
            <a:extLst>
              <a:ext uri="{FF2B5EF4-FFF2-40B4-BE49-F238E27FC236}">
                <a16:creationId xmlns:a16="http://schemas.microsoft.com/office/drawing/2014/main" id="{DFC8AE66-7EDC-AA9B-B7C9-C4A5CF2D37B9}"/>
              </a:ext>
            </a:extLst>
          </p:cNvPr>
          <p:cNvGraphicFramePr>
            <a:graphicFrameLocks noGrp="1"/>
          </p:cNvGraphicFramePr>
          <p:nvPr>
            <p:extLst>
              <p:ext uri="{D42A27DB-BD31-4B8C-83A1-F6EECF244321}">
                <p14:modId xmlns:p14="http://schemas.microsoft.com/office/powerpoint/2010/main" val="3415736914"/>
              </p:ext>
            </p:extLst>
          </p:nvPr>
        </p:nvGraphicFramePr>
        <p:xfrm>
          <a:off x="3081550" y="1952869"/>
          <a:ext cx="8291969" cy="4357611"/>
        </p:xfrm>
        <a:graphic>
          <a:graphicData uri="http://schemas.openxmlformats.org/drawingml/2006/table">
            <a:tbl>
              <a:tblPr firstRow="1">
                <a:tableStyleId>{F5AB1C69-6EDB-4FF4-983F-18BD219EF322}</a:tableStyleId>
              </a:tblPr>
              <a:tblGrid>
                <a:gridCol w="2253445">
                  <a:extLst>
                    <a:ext uri="{9D8B030D-6E8A-4147-A177-3AD203B41FA5}">
                      <a16:colId xmlns:a16="http://schemas.microsoft.com/office/drawing/2014/main" val="534640215"/>
                    </a:ext>
                  </a:extLst>
                </a:gridCol>
                <a:gridCol w="1832284">
                  <a:extLst>
                    <a:ext uri="{9D8B030D-6E8A-4147-A177-3AD203B41FA5}">
                      <a16:colId xmlns:a16="http://schemas.microsoft.com/office/drawing/2014/main" val="4014387243"/>
                    </a:ext>
                  </a:extLst>
                </a:gridCol>
                <a:gridCol w="4206240">
                  <a:extLst>
                    <a:ext uri="{9D8B030D-6E8A-4147-A177-3AD203B41FA5}">
                      <a16:colId xmlns:a16="http://schemas.microsoft.com/office/drawing/2014/main" val="1415749954"/>
                    </a:ext>
                  </a:extLst>
                </a:gridCol>
              </a:tblGrid>
              <a:tr h="285963">
                <a:tc>
                  <a:txBody>
                    <a:bodyPr/>
                    <a:lstStyle/>
                    <a:p>
                      <a:r>
                        <a:rPr lang="en-NZ" sz="1000" b="1" noProof="0" dirty="0"/>
                        <a:t>Theme</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solidFill>
                  </a:tcPr>
                </a:tc>
                <a:tc>
                  <a:txBody>
                    <a:bodyPr/>
                    <a:lstStyle/>
                    <a:p>
                      <a:r>
                        <a:rPr lang="en-NZ" sz="1000" b="1" noProof="0" dirty="0"/>
                        <a:t>Campaign</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solidFill>
                  </a:tcPr>
                </a:tc>
                <a:tc>
                  <a:txBody>
                    <a:bodyPr/>
                    <a:lstStyle/>
                    <a:p>
                      <a:r>
                        <a:rPr lang="en-NZ" sz="1000" b="1" noProof="0" dirty="0"/>
                        <a:t>Workplace risk</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solidFill>
                  </a:tcPr>
                </a:tc>
                <a:extLst>
                  <a:ext uri="{0D108BD9-81ED-4DB2-BD59-A6C34878D82A}">
                    <a16:rowId xmlns:a16="http://schemas.microsoft.com/office/drawing/2014/main" val="1724957898"/>
                  </a:ext>
                </a:extLst>
              </a:tr>
              <a:tr h="520800">
                <a:tc rowSpan="3">
                  <a:txBody>
                    <a:bodyPr/>
                    <a:lstStyle/>
                    <a:p>
                      <a:r>
                        <a:rPr lang="en-NZ" sz="1200" b="1" noProof="0" dirty="0">
                          <a:solidFill>
                            <a:schemeClr val="tx2"/>
                          </a:solidFill>
                        </a:rPr>
                        <a:t>Year 1: </a:t>
                      </a:r>
                    </a:p>
                    <a:p>
                      <a:r>
                        <a:rPr lang="en-NZ" sz="1200" b="1" noProof="0" dirty="0">
                          <a:solidFill>
                            <a:schemeClr val="tx2"/>
                          </a:solidFill>
                        </a:rPr>
                        <a:t>Notice the risk</a:t>
                      </a:r>
                    </a:p>
                    <a:p>
                      <a:endParaRPr lang="en-NZ" sz="1000" b="1" noProof="0" dirty="0"/>
                    </a:p>
                    <a:p>
                      <a:r>
                        <a:rPr lang="en-NZ" sz="1000" b="0" noProof="0" dirty="0"/>
                        <a:t>Building baseline awareness and permission to slow down.</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83"/>
                      </a:schemeClr>
                    </a:solidFill>
                  </a:tcPr>
                </a:tc>
                <a:tc>
                  <a:txBody>
                    <a:bodyPr/>
                    <a:lstStyle/>
                    <a:p>
                      <a:r>
                        <a:rPr lang="en-NZ" sz="1000" b="0" noProof="0" dirty="0"/>
                        <a:t>Pause and plan</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83"/>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b="0" noProof="0" dirty="0"/>
                        <a:t>Rushing into tasks leads to awkward posture, sudden force, unsafe solo handling.</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83"/>
                      </a:schemeClr>
                    </a:solidFill>
                  </a:tcPr>
                </a:tc>
                <a:extLst>
                  <a:ext uri="{0D108BD9-81ED-4DB2-BD59-A6C34878D82A}">
                    <a16:rowId xmlns:a16="http://schemas.microsoft.com/office/drawing/2014/main" val="319698514"/>
                  </a:ext>
                </a:extLst>
              </a:tr>
              <a:tr h="520800">
                <a:tc vMerge="1">
                  <a:txBody>
                    <a:bodyPr/>
                    <a:lstStyle/>
                    <a:p>
                      <a:endParaRPr lang="en-NZ" sz="1200"/>
                    </a:p>
                  </a:txBody>
                  <a:tcPr/>
                </a:tc>
                <a:tc>
                  <a:txBody>
                    <a:bodyPr/>
                    <a:lstStyle/>
                    <a:p>
                      <a:r>
                        <a:rPr lang="en-NZ" sz="1000" noProof="0" dirty="0"/>
                        <a:t>Set up the space</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83"/>
                      </a:schemeClr>
                    </a:solidFill>
                  </a:tcPr>
                </a:tc>
                <a:tc>
                  <a:txBody>
                    <a:bodyPr/>
                    <a:lstStyle/>
                    <a:p>
                      <a:r>
                        <a:rPr lang="en-NZ" sz="1000" noProof="0" dirty="0"/>
                        <a:t>Cramped spaces, clutter, twisting and overreaching.</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83"/>
                      </a:schemeClr>
                    </a:solidFill>
                  </a:tcPr>
                </a:tc>
                <a:extLst>
                  <a:ext uri="{0D108BD9-81ED-4DB2-BD59-A6C34878D82A}">
                    <a16:rowId xmlns:a16="http://schemas.microsoft.com/office/drawing/2014/main" val="728302750"/>
                  </a:ext>
                </a:extLst>
              </a:tr>
              <a:tr h="520800">
                <a:tc vMerge="1">
                  <a:txBody>
                    <a:bodyPr/>
                    <a:lstStyle/>
                    <a:p>
                      <a:endParaRPr lang="en-NZ" sz="1200"/>
                    </a:p>
                  </a:txBody>
                  <a:tcPr/>
                </a:tc>
                <a:tc>
                  <a:txBody>
                    <a:bodyPr/>
                    <a:lstStyle/>
                    <a:p>
                      <a:r>
                        <a:rPr lang="en-NZ" sz="1000" noProof="0" dirty="0"/>
                        <a:t>Use the right help</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83"/>
                      </a:schemeClr>
                    </a:solidFill>
                  </a:tcPr>
                </a:tc>
                <a:tc>
                  <a:txBody>
                    <a:bodyPr/>
                    <a:lstStyle/>
                    <a:p>
                      <a:r>
                        <a:rPr lang="en-NZ" sz="1000" noProof="0" dirty="0"/>
                        <a:t>Solo handling, wrong equipment, ‘I’ll just do it’.</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83"/>
                      </a:schemeClr>
                    </a:solidFill>
                  </a:tcPr>
                </a:tc>
                <a:extLst>
                  <a:ext uri="{0D108BD9-81ED-4DB2-BD59-A6C34878D82A}">
                    <a16:rowId xmlns:a16="http://schemas.microsoft.com/office/drawing/2014/main" val="3406304162"/>
                  </a:ext>
                </a:extLst>
              </a:tr>
              <a:tr h="440537">
                <a:tc rowSpan="3">
                  <a:txBody>
                    <a:bodyPr/>
                    <a:lstStyle/>
                    <a:p>
                      <a:r>
                        <a:rPr lang="en-NZ" sz="1200" b="1" noProof="0" dirty="0"/>
                        <a:t>Year 2:</a:t>
                      </a:r>
                    </a:p>
                    <a:p>
                      <a:r>
                        <a:rPr lang="en-NZ" sz="1200" b="1" noProof="0" dirty="0"/>
                        <a:t>Choose the safest option</a:t>
                      </a:r>
                      <a:endParaRPr lang="en-NZ" sz="1200" noProof="0" dirty="0"/>
                    </a:p>
                    <a:p>
                      <a:endParaRPr lang="en-NZ" sz="1000" noProof="0" dirty="0"/>
                    </a:p>
                    <a:p>
                      <a:pPr marL="0" indent="0">
                        <a:buFont typeface="Arial" panose="020B0604020202020204" pitchFamily="34" charset="0"/>
                        <a:buNone/>
                      </a:pPr>
                      <a:r>
                        <a:rPr lang="en-NZ" sz="1000" noProof="0" dirty="0"/>
                        <a:t>Skills and decision making under pressure.</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noFill/>
                  </a:tcPr>
                </a:tc>
                <a:tc>
                  <a:txBody>
                    <a:bodyPr/>
                    <a:lstStyle/>
                    <a:p>
                      <a:r>
                        <a:rPr lang="en-NZ" sz="1000" noProof="0" dirty="0"/>
                        <a:t>Transfers and handling</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noFill/>
                  </a:tcPr>
                </a:tc>
                <a:tc>
                  <a:txBody>
                    <a:bodyPr/>
                    <a:lstStyle/>
                    <a:p>
                      <a:r>
                        <a:rPr lang="en-NZ" sz="1000" noProof="0" dirty="0"/>
                        <a:t>Twisting under load, poor stance, sudden movements.</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3334427613"/>
                  </a:ext>
                </a:extLst>
              </a:tr>
              <a:tr h="440537">
                <a:tc vMerge="1">
                  <a:txBody>
                    <a:bodyPr/>
                    <a:lstStyle/>
                    <a:p>
                      <a:endParaRPr lang="en-NZ" sz="1200"/>
                    </a:p>
                  </a:txBody>
                  <a:tcPr/>
                </a:tc>
                <a:tc>
                  <a:txBody>
                    <a:bodyPr/>
                    <a:lstStyle/>
                    <a:p>
                      <a:r>
                        <a:rPr lang="en-NZ" sz="1000" noProof="0" dirty="0"/>
                        <a:t>Take micro breaks</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noFill/>
                  </a:tcPr>
                </a:tc>
                <a:tc>
                  <a:txBody>
                    <a:bodyPr/>
                    <a:lstStyle/>
                    <a:p>
                      <a:r>
                        <a:rPr lang="en-NZ" sz="1000" noProof="0" dirty="0"/>
                        <a:t>Cumulative strain from repetitive or sustained tasks.</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1750199578"/>
                  </a:ext>
                </a:extLst>
              </a:tr>
              <a:tr h="440537">
                <a:tc vMerge="1">
                  <a:txBody>
                    <a:bodyPr/>
                    <a:lstStyle/>
                    <a:p>
                      <a:endParaRPr lang="en-NZ" sz="1200"/>
                    </a:p>
                  </a:txBody>
                  <a:tcPr/>
                </a:tc>
                <a:tc>
                  <a:txBody>
                    <a:bodyPr/>
                    <a:lstStyle/>
                    <a:p>
                      <a:r>
                        <a:rPr lang="en-NZ" sz="1000" noProof="0" dirty="0"/>
                        <a:t>Everyday movements</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noFill/>
                  </a:tcPr>
                </a:tc>
                <a:tc>
                  <a:txBody>
                    <a:bodyPr/>
                    <a:lstStyle/>
                    <a:p>
                      <a:r>
                        <a:rPr lang="en-NZ" sz="1000" noProof="0" dirty="0"/>
                        <a:t>Heavy bags, awkward car boots and long carries.</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533512615"/>
                  </a:ext>
                </a:extLst>
              </a:tr>
              <a:tr h="368400">
                <a:tc rowSpan="3">
                  <a:txBody>
                    <a:bodyPr/>
                    <a:lstStyle/>
                    <a:p>
                      <a:r>
                        <a:rPr lang="en-NZ" sz="1200" b="1" noProof="0" dirty="0">
                          <a:solidFill>
                            <a:schemeClr val="bg2"/>
                          </a:solidFill>
                        </a:rPr>
                        <a:t>Year 3: </a:t>
                      </a:r>
                    </a:p>
                    <a:p>
                      <a:r>
                        <a:rPr lang="en-NZ" sz="1200" b="1" noProof="0" dirty="0">
                          <a:solidFill>
                            <a:schemeClr val="bg2"/>
                          </a:solidFill>
                        </a:rPr>
                        <a:t>Make it the norm</a:t>
                      </a:r>
                    </a:p>
                    <a:p>
                      <a:endParaRPr lang="en-NZ" sz="1000" noProof="0" dirty="0"/>
                    </a:p>
                    <a:p>
                      <a:pPr marL="0" indent="0">
                        <a:buFont typeface="Arial" panose="020B0604020202020204" pitchFamily="34" charset="0"/>
                        <a:buNone/>
                      </a:pPr>
                      <a:r>
                        <a:rPr lang="en-NZ" sz="1000" noProof="0" dirty="0"/>
                        <a:t>Embedding and sustaining safe behaviour.</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2">
                        <a:alpha val="9603"/>
                      </a:schemeClr>
                    </a:solidFill>
                  </a:tcPr>
                </a:tc>
                <a:tc>
                  <a:txBody>
                    <a:bodyPr/>
                    <a:lstStyle/>
                    <a:p>
                      <a:r>
                        <a:rPr lang="en-NZ" sz="1000" noProof="0" dirty="0"/>
                        <a:t>Speak up in the moment</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2">
                        <a:alpha val="9603"/>
                      </a:schemeClr>
                    </a:solidFill>
                  </a:tcPr>
                </a:tc>
                <a:tc>
                  <a:txBody>
                    <a:bodyPr/>
                    <a:lstStyle/>
                    <a:p>
                      <a:r>
                        <a:rPr lang="en-NZ" sz="1000" noProof="0" dirty="0"/>
                        <a:t>Unsafe habits becoming normalised.</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2">
                        <a:alpha val="9603"/>
                      </a:schemeClr>
                    </a:solidFill>
                  </a:tcPr>
                </a:tc>
                <a:extLst>
                  <a:ext uri="{0D108BD9-81ED-4DB2-BD59-A6C34878D82A}">
                    <a16:rowId xmlns:a16="http://schemas.microsoft.com/office/drawing/2014/main" val="3806274719"/>
                  </a:ext>
                </a:extLst>
              </a:tr>
              <a:tr h="368400">
                <a:tc vMerge="1">
                  <a:txBody>
                    <a:bodyPr/>
                    <a:lstStyle/>
                    <a:p>
                      <a:endParaRPr lang="en-NZ" sz="1200"/>
                    </a:p>
                  </a:txBody>
                  <a:tcPr>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solidFill>
                      <a:schemeClr val="bg1"/>
                    </a:solidFill>
                  </a:tcPr>
                </a:tc>
                <a:tc>
                  <a:txBody>
                    <a:bodyPr/>
                    <a:lstStyle/>
                    <a:p>
                      <a:r>
                        <a:rPr lang="en-NZ" sz="1000" noProof="0" dirty="0"/>
                        <a:t>Reporting early</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2">
                        <a:alpha val="9603"/>
                      </a:schemeClr>
                    </a:solidFill>
                  </a:tcPr>
                </a:tc>
                <a:tc>
                  <a:txBody>
                    <a:bodyPr/>
                    <a:lstStyle/>
                    <a:p>
                      <a:r>
                        <a:rPr lang="en-NZ" sz="1000" noProof="0" dirty="0"/>
                        <a:t>Delayed reporting leads to repeated harm.</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2">
                        <a:alpha val="9603"/>
                      </a:schemeClr>
                    </a:solidFill>
                  </a:tcPr>
                </a:tc>
                <a:extLst>
                  <a:ext uri="{0D108BD9-81ED-4DB2-BD59-A6C34878D82A}">
                    <a16:rowId xmlns:a16="http://schemas.microsoft.com/office/drawing/2014/main" val="2912652506"/>
                  </a:ext>
                </a:extLst>
              </a:tr>
              <a:tr h="368400">
                <a:tc vMerge="1">
                  <a:txBody>
                    <a:bodyPr/>
                    <a:lstStyle/>
                    <a:p>
                      <a:endParaRPr lang="en-NZ" sz="1200"/>
                    </a:p>
                  </a:txBody>
                  <a:tcPr>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solidFill>
                      <a:schemeClr val="bg1"/>
                    </a:solidFill>
                  </a:tcPr>
                </a:tc>
                <a:tc>
                  <a:txBody>
                    <a:bodyPr/>
                    <a:lstStyle/>
                    <a:p>
                      <a:r>
                        <a:rPr lang="en-NZ" sz="1000" noProof="0" dirty="0"/>
                        <a:t>Knowing your boundaries</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2">
                        <a:alpha val="9603"/>
                      </a:schemeClr>
                    </a:solidFill>
                  </a:tcPr>
                </a:tc>
                <a:tc>
                  <a:txBody>
                    <a:bodyPr/>
                    <a:lstStyle/>
                    <a:p>
                      <a:r>
                        <a:rPr lang="en-NZ" sz="1000" noProof="0" dirty="0"/>
                        <a:t>Over helping, pressure to say yes, unsafe compromises.</a:t>
                      </a:r>
                    </a:p>
                  </a:txBody>
                  <a:tcPr marL="108000" marR="108000" marT="108000" marB="108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2">
                        <a:alpha val="9603"/>
                      </a:schemeClr>
                    </a:solidFill>
                  </a:tcPr>
                </a:tc>
                <a:extLst>
                  <a:ext uri="{0D108BD9-81ED-4DB2-BD59-A6C34878D82A}">
                    <a16:rowId xmlns:a16="http://schemas.microsoft.com/office/drawing/2014/main" val="2715301056"/>
                  </a:ext>
                </a:extLst>
              </a:tr>
            </a:tbl>
          </a:graphicData>
        </a:graphic>
      </p:graphicFrame>
      <p:grpSp>
        <p:nvGrpSpPr>
          <p:cNvPr id="2" name="Group 1">
            <a:extLst>
              <a:ext uri="{FF2B5EF4-FFF2-40B4-BE49-F238E27FC236}">
                <a16:creationId xmlns:a16="http://schemas.microsoft.com/office/drawing/2014/main" id="{A7F0A34D-B9B1-9431-DE77-628105D5D25A}"/>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F4CD13C6-B0DD-A500-A1F3-D6CD5489C270}"/>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5" name="TextBox 4">
              <a:extLst>
                <a:ext uri="{FF2B5EF4-FFF2-40B4-BE49-F238E27FC236}">
                  <a16:creationId xmlns:a16="http://schemas.microsoft.com/office/drawing/2014/main" id="{BA563DCA-23EC-AA3B-D996-102CE58035C8}"/>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22</a:t>
              </a:fld>
              <a:endParaRPr lang="en-NZ" sz="800" b="1" noProof="0" dirty="0">
                <a:solidFill>
                  <a:schemeClr val="bg1"/>
                </a:solidFill>
              </a:endParaRPr>
            </a:p>
          </p:txBody>
        </p:sp>
      </p:grpSp>
    </p:spTree>
    <p:extLst>
      <p:ext uri="{BB962C8B-B14F-4D97-AF65-F5344CB8AC3E}">
        <p14:creationId xmlns:p14="http://schemas.microsoft.com/office/powerpoint/2010/main" val="36523504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9DA425-F980-6861-CE51-7BACE27B3CEC}"/>
              </a:ext>
            </a:extLst>
          </p:cNvPr>
          <p:cNvSpPr>
            <a:spLocks noGrp="1"/>
          </p:cNvSpPr>
          <p:nvPr>
            <p:ph type="body" sz="quarter" idx="10"/>
          </p:nvPr>
        </p:nvSpPr>
        <p:spPr>
          <a:xfrm>
            <a:off x="359997" y="1931810"/>
            <a:ext cx="5580000" cy="4318384"/>
          </a:xfrm>
        </p:spPr>
        <p:txBody>
          <a:bodyPr/>
          <a:lstStyle/>
          <a:p>
            <a:pPr>
              <a:lnSpc>
                <a:spcPct val="113000"/>
              </a:lnSpc>
              <a:spcBef>
                <a:spcPts val="0"/>
              </a:spcBef>
              <a:spcAft>
                <a:spcPts val="800"/>
              </a:spcAft>
            </a:pPr>
            <a:r>
              <a:rPr lang="en-NZ" noProof="0" dirty="0"/>
              <a:t>Capturing the success stories is a way to keep engagement in the learning process. </a:t>
            </a:r>
          </a:p>
          <a:p>
            <a:pPr>
              <a:lnSpc>
                <a:spcPct val="113000"/>
              </a:lnSpc>
              <a:spcBef>
                <a:spcPts val="0"/>
              </a:spcBef>
              <a:spcAft>
                <a:spcPts val="800"/>
              </a:spcAft>
            </a:pPr>
            <a:r>
              <a:rPr lang="en-NZ" noProof="0" dirty="0"/>
              <a:t>We learn from others’ experiences. Knowing what they’ve gone through, what they’ve learnt and how they’re doing things differently. These success stories can help others engage in Move Well and really embed behaviour change.</a:t>
            </a:r>
          </a:p>
          <a:p>
            <a:pPr>
              <a:lnSpc>
                <a:spcPct val="113000"/>
              </a:lnSpc>
              <a:spcBef>
                <a:spcPts val="0"/>
              </a:spcBef>
              <a:spcAft>
                <a:spcPts val="800"/>
              </a:spcAft>
            </a:pPr>
            <a:r>
              <a:rPr lang="en-NZ" noProof="0" dirty="0"/>
              <a:t>How do we capture these success stories?</a:t>
            </a:r>
          </a:p>
          <a:p>
            <a:pPr>
              <a:lnSpc>
                <a:spcPct val="113000"/>
              </a:lnSpc>
              <a:spcBef>
                <a:spcPts val="0"/>
              </a:spcBef>
              <a:spcAft>
                <a:spcPts val="800"/>
              </a:spcAft>
            </a:pPr>
            <a:r>
              <a:rPr lang="en-NZ" noProof="0" dirty="0"/>
              <a:t>The Move Well team will capture some initial success stories from across the sector. These stories will be actively sourced through email requests and newsletters. Stories will be released across the sector with supporting imagery. </a:t>
            </a:r>
          </a:p>
          <a:p>
            <a:pPr>
              <a:lnSpc>
                <a:spcPct val="113000"/>
              </a:lnSpc>
              <a:spcBef>
                <a:spcPts val="0"/>
              </a:spcBef>
              <a:spcAft>
                <a:spcPts val="800"/>
              </a:spcAft>
            </a:pPr>
            <a:r>
              <a:rPr lang="en-NZ" noProof="0" dirty="0"/>
              <a:t>At the end of each success story, there will be a link that people can use to add their own story. Success stories will continue to be collected by the Move Well team over the three-year rollout (2027 – 2029).</a:t>
            </a:r>
          </a:p>
          <a:p>
            <a:pPr>
              <a:lnSpc>
                <a:spcPct val="113000"/>
              </a:lnSpc>
              <a:spcBef>
                <a:spcPts val="0"/>
              </a:spcBef>
              <a:spcAft>
                <a:spcPts val="800"/>
              </a:spcAft>
            </a:pPr>
            <a:r>
              <a:rPr lang="en-NZ" noProof="0" dirty="0"/>
              <a:t>Outside the programme, you, as an employer, may choose to capture these stories internally to sustain the uptake of the learning. </a:t>
            </a:r>
          </a:p>
          <a:p>
            <a:pPr>
              <a:lnSpc>
                <a:spcPct val="113000"/>
              </a:lnSpc>
              <a:spcBef>
                <a:spcPts val="0"/>
              </a:spcBef>
              <a:spcAft>
                <a:spcPts val="800"/>
              </a:spcAft>
            </a:pPr>
            <a:endParaRPr lang="en-NZ" noProof="0" dirty="0"/>
          </a:p>
          <a:p>
            <a:pPr>
              <a:lnSpc>
                <a:spcPct val="113000"/>
              </a:lnSpc>
              <a:spcBef>
                <a:spcPts val="0"/>
              </a:spcBef>
              <a:spcAft>
                <a:spcPts val="800"/>
              </a:spcAft>
            </a:pPr>
            <a:r>
              <a:rPr lang="en-NZ" noProof="0" dirty="0"/>
              <a:t> </a:t>
            </a:r>
          </a:p>
          <a:p>
            <a:pPr>
              <a:lnSpc>
                <a:spcPct val="113000"/>
              </a:lnSpc>
              <a:spcBef>
                <a:spcPts val="0"/>
              </a:spcBef>
              <a:spcAft>
                <a:spcPts val="800"/>
              </a:spcAft>
            </a:pPr>
            <a:endParaRPr lang="en-NZ" noProof="0" dirty="0"/>
          </a:p>
          <a:p>
            <a:pPr>
              <a:lnSpc>
                <a:spcPct val="113000"/>
              </a:lnSpc>
              <a:spcBef>
                <a:spcPts val="0"/>
              </a:spcBef>
              <a:spcAft>
                <a:spcPts val="800"/>
              </a:spcAft>
            </a:pPr>
            <a:r>
              <a:rPr lang="en-NZ" noProof="0" dirty="0"/>
              <a:t> </a:t>
            </a:r>
          </a:p>
        </p:txBody>
      </p:sp>
      <p:sp>
        <p:nvSpPr>
          <p:cNvPr id="3" name="Text Placeholder 2">
            <a:extLst>
              <a:ext uri="{FF2B5EF4-FFF2-40B4-BE49-F238E27FC236}">
                <a16:creationId xmlns:a16="http://schemas.microsoft.com/office/drawing/2014/main" id="{31D1CE25-5BA1-635B-9405-015E36BB45F7}"/>
              </a:ext>
            </a:extLst>
          </p:cNvPr>
          <p:cNvSpPr>
            <a:spLocks noGrp="1"/>
          </p:cNvSpPr>
          <p:nvPr>
            <p:ph type="body" sz="quarter" idx="12"/>
          </p:nvPr>
        </p:nvSpPr>
        <p:spPr/>
        <p:txBody>
          <a:bodyPr/>
          <a:lstStyle/>
          <a:p>
            <a:r>
              <a:rPr lang="en-NZ" noProof="0" dirty="0"/>
              <a:t>Capturing the success stories</a:t>
            </a:r>
          </a:p>
        </p:txBody>
      </p:sp>
      <p:sp>
        <p:nvSpPr>
          <p:cNvPr id="8" name="Text Placeholder 7">
            <a:extLst>
              <a:ext uri="{FF2B5EF4-FFF2-40B4-BE49-F238E27FC236}">
                <a16:creationId xmlns:a16="http://schemas.microsoft.com/office/drawing/2014/main" id="{98439CAC-EE36-397D-7212-1FCA7C51DA16}"/>
              </a:ext>
            </a:extLst>
          </p:cNvPr>
          <p:cNvSpPr>
            <a:spLocks noGrp="1"/>
          </p:cNvSpPr>
          <p:nvPr>
            <p:ph type="body" sz="quarter" idx="24"/>
          </p:nvPr>
        </p:nvSpPr>
        <p:spPr>
          <a:xfrm>
            <a:off x="6314482" y="1931811"/>
            <a:ext cx="5580000" cy="462723"/>
          </a:xfrm>
        </p:spPr>
        <p:txBody>
          <a:bodyPr/>
          <a:lstStyle/>
          <a:p>
            <a:pPr>
              <a:lnSpc>
                <a:spcPct val="113000"/>
              </a:lnSpc>
              <a:spcBef>
                <a:spcPts val="0"/>
              </a:spcBef>
              <a:spcAft>
                <a:spcPts val="800"/>
              </a:spcAft>
            </a:pPr>
            <a:r>
              <a:rPr lang="en-NZ" sz="1100" noProof="0" dirty="0">
                <a:solidFill>
                  <a:schemeClr val="tx1"/>
                </a:solidFill>
              </a:rPr>
              <a:t>You can use these prompts for collecting success stories from leaders and kaimahi (workers).</a:t>
            </a:r>
          </a:p>
          <a:p>
            <a:pPr>
              <a:lnSpc>
                <a:spcPct val="113000"/>
              </a:lnSpc>
              <a:spcBef>
                <a:spcPts val="0"/>
              </a:spcBef>
              <a:spcAft>
                <a:spcPts val="800"/>
              </a:spcAft>
            </a:pPr>
            <a:endParaRPr lang="en-NZ" sz="1100" b="0" noProof="0" dirty="0">
              <a:solidFill>
                <a:schemeClr val="tx1"/>
              </a:solidFill>
            </a:endParaRPr>
          </a:p>
        </p:txBody>
      </p:sp>
      <p:sp>
        <p:nvSpPr>
          <p:cNvPr id="9" name="Text Placeholder 8">
            <a:extLst>
              <a:ext uri="{FF2B5EF4-FFF2-40B4-BE49-F238E27FC236}">
                <a16:creationId xmlns:a16="http://schemas.microsoft.com/office/drawing/2014/main" id="{F69B13A8-9C76-564B-0AF2-BC23FF70128F}"/>
              </a:ext>
            </a:extLst>
          </p:cNvPr>
          <p:cNvSpPr>
            <a:spLocks noGrp="1"/>
          </p:cNvSpPr>
          <p:nvPr>
            <p:ph type="body" sz="quarter" idx="25"/>
          </p:nvPr>
        </p:nvSpPr>
        <p:spPr/>
        <p:txBody>
          <a:bodyPr/>
          <a:lstStyle/>
          <a:p>
            <a:r>
              <a:rPr lang="en-NZ" noProof="0" dirty="0"/>
              <a:t>Communication and engagement</a:t>
            </a:r>
          </a:p>
        </p:txBody>
      </p:sp>
      <p:sp>
        <p:nvSpPr>
          <p:cNvPr id="10" name="Text Placeholder 2">
            <a:extLst>
              <a:ext uri="{FF2B5EF4-FFF2-40B4-BE49-F238E27FC236}">
                <a16:creationId xmlns:a16="http://schemas.microsoft.com/office/drawing/2014/main" id="{3A76E6DD-5E1F-B0AE-B291-BF8D8812780A}"/>
              </a:ext>
            </a:extLst>
          </p:cNvPr>
          <p:cNvSpPr txBox="1">
            <a:spLocks/>
          </p:cNvSpPr>
          <p:nvPr/>
        </p:nvSpPr>
        <p:spPr>
          <a:xfrm>
            <a:off x="6314482" y="1350657"/>
            <a:ext cx="5580000" cy="343235"/>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accent3"/>
                </a:solidFill>
                <a:latin typeface="+mn-lt"/>
                <a:ea typeface="+mn-ea"/>
                <a:cs typeface="+mn-cs"/>
              </a:defRPr>
            </a:lvl1pPr>
            <a:lvl2pPr marL="269875" indent="-141288"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444500" indent="-131763"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715963"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noProof="0" dirty="0"/>
              <a:t>Success story prompts</a:t>
            </a:r>
          </a:p>
        </p:txBody>
      </p:sp>
      <p:sp>
        <p:nvSpPr>
          <p:cNvPr id="13" name="TextBox 12">
            <a:extLst>
              <a:ext uri="{FF2B5EF4-FFF2-40B4-BE49-F238E27FC236}">
                <a16:creationId xmlns:a16="http://schemas.microsoft.com/office/drawing/2014/main" id="{8649206B-4343-6BFB-49C3-B5AC2FCD1EE5}"/>
              </a:ext>
            </a:extLst>
          </p:cNvPr>
          <p:cNvSpPr txBox="1"/>
          <p:nvPr/>
        </p:nvSpPr>
        <p:spPr>
          <a:xfrm>
            <a:off x="6314482" y="2394534"/>
            <a:ext cx="5398547" cy="4155946"/>
          </a:xfrm>
          <a:prstGeom prst="rect">
            <a:avLst/>
          </a:prstGeom>
          <a:noFill/>
        </p:spPr>
        <p:txBody>
          <a:bodyPr wrap="square" numCol="2" spcCol="252000">
            <a:spAutoFit/>
          </a:bodyPr>
          <a:lstStyle/>
          <a:p>
            <a:pPr>
              <a:lnSpc>
                <a:spcPct val="113000"/>
              </a:lnSpc>
              <a:spcBef>
                <a:spcPts val="0"/>
              </a:spcBef>
              <a:spcAft>
                <a:spcPts val="800"/>
              </a:spcAft>
            </a:pPr>
            <a:r>
              <a:rPr lang="en-NZ" sz="1100" b="1" noProof="0" dirty="0">
                <a:solidFill>
                  <a:schemeClr val="bg2"/>
                </a:solidFill>
              </a:rPr>
              <a:t>Prompt A</a:t>
            </a:r>
          </a:p>
          <a:p>
            <a:pPr>
              <a:lnSpc>
                <a:spcPct val="113000"/>
              </a:lnSpc>
              <a:spcBef>
                <a:spcPts val="0"/>
              </a:spcBef>
              <a:spcAft>
                <a:spcPts val="800"/>
              </a:spcAft>
            </a:pPr>
            <a:r>
              <a:rPr lang="en-NZ" sz="1100" b="0" noProof="0" dirty="0">
                <a:solidFill>
                  <a:schemeClr val="tx1"/>
                </a:solidFill>
              </a:rPr>
              <a:t>Think about an injury you've had, or a time when you came close to getting hurt. Describe what happened and how it affected you and the people around you. </a:t>
            </a:r>
            <a:br>
              <a:rPr lang="en-NZ" sz="1100" b="0" noProof="0" dirty="0">
                <a:solidFill>
                  <a:schemeClr val="tx1"/>
                </a:solidFill>
              </a:rPr>
            </a:br>
            <a:r>
              <a:rPr lang="en-NZ" sz="1100" b="0" noProof="0" dirty="0">
                <a:solidFill>
                  <a:schemeClr val="tx1"/>
                </a:solidFill>
              </a:rPr>
              <a:t>Then tell us: what did you learn and what's different now because of it?</a:t>
            </a:r>
          </a:p>
          <a:p>
            <a:pPr>
              <a:lnSpc>
                <a:spcPct val="113000"/>
              </a:lnSpc>
              <a:spcBef>
                <a:spcPts val="0"/>
              </a:spcBef>
              <a:spcAft>
                <a:spcPts val="800"/>
              </a:spcAft>
            </a:pPr>
            <a:r>
              <a:rPr lang="en-NZ" sz="1100" b="1" noProof="0" dirty="0">
                <a:solidFill>
                  <a:schemeClr val="bg2"/>
                </a:solidFill>
              </a:rPr>
              <a:t>Prompt B</a:t>
            </a:r>
          </a:p>
          <a:p>
            <a:pPr>
              <a:lnSpc>
                <a:spcPct val="113000"/>
              </a:lnSpc>
              <a:spcBef>
                <a:spcPts val="0"/>
              </a:spcBef>
              <a:spcAft>
                <a:spcPts val="800"/>
              </a:spcAft>
            </a:pPr>
            <a:r>
              <a:rPr lang="en-NZ" sz="1100" b="0" noProof="0" dirty="0">
                <a:solidFill>
                  <a:schemeClr val="tx1"/>
                </a:solidFill>
              </a:rPr>
              <a:t>Before Move Well, what did you not know that you wish you had? </a:t>
            </a:r>
            <a:br>
              <a:rPr lang="en-NZ" sz="1100" b="0" noProof="0" dirty="0">
                <a:solidFill>
                  <a:schemeClr val="tx1"/>
                </a:solidFill>
              </a:rPr>
            </a:br>
            <a:r>
              <a:rPr lang="en-NZ" sz="1100" b="0" noProof="0" dirty="0">
                <a:solidFill>
                  <a:schemeClr val="tx1"/>
                </a:solidFill>
              </a:rPr>
              <a:t>Tell us the story of what changed—for you, and for the people you care about.</a:t>
            </a:r>
          </a:p>
          <a:p>
            <a:pPr>
              <a:lnSpc>
                <a:spcPct val="113000"/>
              </a:lnSpc>
              <a:spcBef>
                <a:spcPts val="0"/>
              </a:spcBef>
              <a:spcAft>
                <a:spcPts val="800"/>
              </a:spcAft>
            </a:pPr>
            <a:r>
              <a:rPr lang="en-NZ" sz="1100" b="1" noProof="0" dirty="0">
                <a:solidFill>
                  <a:schemeClr val="bg2"/>
                </a:solidFill>
              </a:rPr>
              <a:t>Prompt C</a:t>
            </a:r>
          </a:p>
          <a:p>
            <a:pPr>
              <a:lnSpc>
                <a:spcPct val="113000"/>
              </a:lnSpc>
              <a:spcBef>
                <a:spcPts val="0"/>
              </a:spcBef>
            </a:pPr>
            <a:r>
              <a:rPr lang="en-NZ" sz="1100" b="0" noProof="0" dirty="0">
                <a:solidFill>
                  <a:schemeClr val="tx1"/>
                </a:solidFill>
              </a:rPr>
              <a:t>Use these questions to help shape your story. You don’t need to use them all, just the ones you feel are relevant:</a:t>
            </a:r>
          </a:p>
          <a:p>
            <a:pPr marL="171450" indent="-171450">
              <a:lnSpc>
                <a:spcPct val="113000"/>
              </a:lnSpc>
              <a:spcBef>
                <a:spcPts val="400"/>
              </a:spcBef>
              <a:buFont typeface="Arial" panose="020B0604020202020204" pitchFamily="34" charset="0"/>
              <a:buChar char="•"/>
            </a:pPr>
            <a:r>
              <a:rPr lang="en-NZ" sz="1100" b="0" noProof="0" dirty="0">
                <a:solidFill>
                  <a:schemeClr val="tx1"/>
                </a:solidFill>
              </a:rPr>
              <a:t>What happened, and how did it affect you and the people around you?</a:t>
            </a:r>
          </a:p>
          <a:p>
            <a:pPr marL="171450" indent="-171450">
              <a:lnSpc>
                <a:spcPct val="113000"/>
              </a:lnSpc>
              <a:spcBef>
                <a:spcPts val="400"/>
              </a:spcBef>
              <a:buFont typeface="Arial" panose="020B0604020202020204" pitchFamily="34" charset="0"/>
              <a:buChar char="•"/>
            </a:pPr>
            <a:r>
              <a:rPr lang="en-NZ" sz="1100" b="0" noProof="0" dirty="0">
                <a:solidFill>
                  <a:schemeClr val="tx1"/>
                </a:solidFill>
              </a:rPr>
              <a:t>Looking back, was there anything you missed or didn't take seriously at the time?</a:t>
            </a:r>
          </a:p>
          <a:p>
            <a:pPr marL="171450" indent="-171450">
              <a:lnSpc>
                <a:spcPct val="113000"/>
              </a:lnSpc>
              <a:spcBef>
                <a:spcPts val="400"/>
              </a:spcBef>
              <a:buFont typeface="Arial" panose="020B0604020202020204" pitchFamily="34" charset="0"/>
              <a:buChar char="•"/>
            </a:pPr>
            <a:r>
              <a:rPr lang="en-NZ" sz="1100" b="0" noProof="0" dirty="0">
                <a:solidFill>
                  <a:schemeClr val="tx1"/>
                </a:solidFill>
              </a:rPr>
              <a:t>What did you learn: through the programme, through recovery, through experience, that you didn't know before?</a:t>
            </a:r>
          </a:p>
          <a:p>
            <a:pPr marL="171450" indent="-171450">
              <a:lnSpc>
                <a:spcPct val="113000"/>
              </a:lnSpc>
              <a:spcBef>
                <a:spcPts val="400"/>
              </a:spcBef>
              <a:buFont typeface="Arial" panose="020B0604020202020204" pitchFamily="34" charset="0"/>
              <a:buChar char="•"/>
            </a:pPr>
            <a:r>
              <a:rPr lang="en-NZ" sz="1100" b="0" noProof="0" dirty="0">
                <a:solidFill>
                  <a:schemeClr val="tx1"/>
                </a:solidFill>
              </a:rPr>
              <a:t>Was there a moment where something clicked for you? What was it?</a:t>
            </a:r>
          </a:p>
          <a:p>
            <a:pPr marL="171450" indent="-171450">
              <a:lnSpc>
                <a:spcPct val="113000"/>
              </a:lnSpc>
              <a:spcBef>
                <a:spcPts val="400"/>
              </a:spcBef>
              <a:buFont typeface="Arial" panose="020B0604020202020204" pitchFamily="34" charset="0"/>
              <a:buChar char="•"/>
            </a:pPr>
            <a:r>
              <a:rPr lang="en-NZ" sz="1100" b="0" noProof="0" dirty="0">
                <a:solidFill>
                  <a:schemeClr val="tx1"/>
                </a:solidFill>
              </a:rPr>
              <a:t>What do you do differently now, and what has that meant for you at work or at home?</a:t>
            </a:r>
          </a:p>
          <a:p>
            <a:pPr marL="171450" indent="-171450">
              <a:lnSpc>
                <a:spcPct val="113000"/>
              </a:lnSpc>
              <a:spcBef>
                <a:spcPts val="400"/>
              </a:spcBef>
              <a:buFont typeface="Arial" panose="020B0604020202020204" pitchFamily="34" charset="0"/>
              <a:buChar char="•"/>
            </a:pPr>
            <a:r>
              <a:rPr lang="en-NZ" sz="1100" b="0" noProof="0" dirty="0">
                <a:solidFill>
                  <a:schemeClr val="tx1"/>
                </a:solidFill>
              </a:rPr>
              <a:t>What would you want someone else to know before they end up in the same situation?</a:t>
            </a:r>
          </a:p>
        </p:txBody>
      </p:sp>
      <p:grpSp>
        <p:nvGrpSpPr>
          <p:cNvPr id="4" name="Group 3">
            <a:extLst>
              <a:ext uri="{FF2B5EF4-FFF2-40B4-BE49-F238E27FC236}">
                <a16:creationId xmlns:a16="http://schemas.microsoft.com/office/drawing/2014/main" id="{FFFDE016-BA9E-2B5E-BA44-DD0FC6B1C82E}"/>
              </a:ext>
            </a:extLst>
          </p:cNvPr>
          <p:cNvGrpSpPr/>
          <p:nvPr/>
        </p:nvGrpSpPr>
        <p:grpSpPr>
          <a:xfrm>
            <a:off x="11455685" y="1"/>
            <a:ext cx="376317" cy="369870"/>
            <a:chOff x="11455685" y="1"/>
            <a:chExt cx="376317" cy="369870"/>
          </a:xfrm>
        </p:grpSpPr>
        <p:sp>
          <p:nvSpPr>
            <p:cNvPr id="5" name="Rectangle 4">
              <a:extLst>
                <a:ext uri="{FF2B5EF4-FFF2-40B4-BE49-F238E27FC236}">
                  <a16:creationId xmlns:a16="http://schemas.microsoft.com/office/drawing/2014/main" id="{8799E55C-3AEB-5250-5249-A48C52741EC4}"/>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6" name="TextBox 5">
              <a:extLst>
                <a:ext uri="{FF2B5EF4-FFF2-40B4-BE49-F238E27FC236}">
                  <a16:creationId xmlns:a16="http://schemas.microsoft.com/office/drawing/2014/main" id="{20DAC377-DC42-3E14-D802-4F422FFB96AB}"/>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23</a:t>
              </a:fld>
              <a:endParaRPr lang="en-NZ" sz="800" b="1" noProof="0" dirty="0">
                <a:solidFill>
                  <a:schemeClr val="bg1"/>
                </a:solidFill>
              </a:endParaRPr>
            </a:p>
          </p:txBody>
        </p:sp>
      </p:grpSp>
    </p:spTree>
    <p:extLst>
      <p:ext uri="{BB962C8B-B14F-4D97-AF65-F5344CB8AC3E}">
        <p14:creationId xmlns:p14="http://schemas.microsoft.com/office/powerpoint/2010/main" val="982012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ABBDD-4E2C-892C-A5DF-EAC3DA754D5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3FBA3B6-304D-F81F-8BB0-A7B6B5C9C844}"/>
              </a:ext>
            </a:extLst>
          </p:cNvPr>
          <p:cNvSpPr>
            <a:spLocks noGrp="1"/>
          </p:cNvSpPr>
          <p:nvPr>
            <p:ph type="body" sz="quarter" idx="10"/>
          </p:nvPr>
        </p:nvSpPr>
        <p:spPr>
          <a:xfrm>
            <a:off x="359999" y="1952869"/>
            <a:ext cx="5736002" cy="4174607"/>
          </a:xfrm>
        </p:spPr>
        <p:txBody>
          <a:bodyPr/>
          <a:lstStyle/>
          <a:p>
            <a:pPr>
              <a:lnSpc>
                <a:spcPct val="113000"/>
              </a:lnSpc>
              <a:spcBef>
                <a:spcPts val="400"/>
              </a:spcBef>
            </a:pPr>
            <a:r>
              <a:rPr lang="en-NZ" b="1" noProof="0" dirty="0"/>
              <a:t>To help your organisation with communication and engagement of the Move Well programme, work through these questions:</a:t>
            </a:r>
          </a:p>
          <a:p>
            <a:pPr marL="171450" lvl="0" indent="-171450">
              <a:lnSpc>
                <a:spcPct val="113000"/>
              </a:lnSpc>
              <a:spcBef>
                <a:spcPts val="400"/>
              </a:spcBef>
              <a:buFont typeface="Arial" panose="020B0604020202020204" pitchFamily="34" charset="0"/>
              <a:buChar char="•"/>
            </a:pPr>
            <a:r>
              <a:rPr lang="en-NZ" noProof="0" dirty="0"/>
              <a:t>How do kaimahi (workers) currently find out about learning? What channels do we use and how effective are they?</a:t>
            </a:r>
          </a:p>
          <a:p>
            <a:pPr marL="171450" lvl="0" indent="-171450">
              <a:lnSpc>
                <a:spcPct val="113000"/>
              </a:lnSpc>
              <a:spcBef>
                <a:spcPts val="400"/>
              </a:spcBef>
              <a:buFont typeface="Arial" panose="020B0604020202020204" pitchFamily="34" charset="0"/>
              <a:buChar char="•"/>
            </a:pPr>
            <a:r>
              <a:rPr lang="en-NZ" noProof="0" dirty="0"/>
              <a:t>What key messages do we want to use to promote Move Well? How do we communicate this?</a:t>
            </a:r>
          </a:p>
          <a:p>
            <a:pPr marL="171450" lvl="0" indent="-171450">
              <a:lnSpc>
                <a:spcPct val="113000"/>
              </a:lnSpc>
              <a:spcBef>
                <a:spcPts val="400"/>
              </a:spcBef>
              <a:buFont typeface="Arial" panose="020B0604020202020204" pitchFamily="34" charset="0"/>
              <a:buChar char="•"/>
            </a:pPr>
            <a:r>
              <a:rPr lang="en-NZ" noProof="0" dirty="0"/>
              <a:t>What do team leaders need to know and be able to say about Move Well? Do they have the confidence and tools to have genuine conversations about it?</a:t>
            </a:r>
          </a:p>
          <a:p>
            <a:pPr marL="171450" lvl="0" indent="-171450">
              <a:lnSpc>
                <a:spcPct val="113000"/>
              </a:lnSpc>
              <a:spcBef>
                <a:spcPts val="400"/>
              </a:spcBef>
              <a:buFont typeface="Arial" panose="020B0604020202020204" pitchFamily="34" charset="0"/>
              <a:buChar char="•"/>
            </a:pPr>
            <a:r>
              <a:rPr lang="en-NZ" noProof="0" dirty="0"/>
              <a:t>Are there specific teams, sites, or individuals who are likely to be resistant or sceptical? What is driving that and how do we address it?</a:t>
            </a:r>
          </a:p>
          <a:p>
            <a:pPr marL="171450" lvl="0" indent="-171450">
              <a:lnSpc>
                <a:spcPct val="113000"/>
              </a:lnSpc>
              <a:spcBef>
                <a:spcPts val="400"/>
              </a:spcBef>
              <a:buFont typeface="Arial" panose="020B0604020202020204" pitchFamily="34" charset="0"/>
              <a:buChar char="•"/>
            </a:pPr>
            <a:r>
              <a:rPr lang="en-NZ" noProof="0" dirty="0"/>
              <a:t>How will we communicate when things go wrong, or there’s an injury, a near miss, a phase that isn’t working, in a way that builds trust rather than eroding it?</a:t>
            </a:r>
          </a:p>
          <a:p>
            <a:pPr marL="171450" lvl="0" indent="-171450">
              <a:lnSpc>
                <a:spcPct val="113000"/>
              </a:lnSpc>
              <a:spcBef>
                <a:spcPts val="400"/>
              </a:spcBef>
              <a:buFont typeface="Arial" panose="020B0604020202020204" pitchFamily="34" charset="0"/>
              <a:buChar char="•"/>
            </a:pPr>
            <a:r>
              <a:rPr lang="en-NZ" noProof="0" dirty="0"/>
              <a:t>What is our plan for keeping the programme visible and relevant after the initial launch?</a:t>
            </a:r>
          </a:p>
          <a:p>
            <a:pPr marL="171450" lvl="0" indent="-171450">
              <a:lnSpc>
                <a:spcPct val="113000"/>
              </a:lnSpc>
              <a:spcBef>
                <a:spcPts val="400"/>
              </a:spcBef>
              <a:buFont typeface="Arial" panose="020B0604020202020204" pitchFamily="34" charset="0"/>
              <a:buChar char="•"/>
            </a:pPr>
            <a:r>
              <a:rPr lang="en-NZ" noProof="0" dirty="0"/>
              <a:t>How will we know if our communication is working? What does good look like?</a:t>
            </a:r>
          </a:p>
          <a:p>
            <a:pPr>
              <a:lnSpc>
                <a:spcPct val="113000"/>
              </a:lnSpc>
              <a:spcBef>
                <a:spcPts val="600"/>
              </a:spcBef>
            </a:pPr>
            <a:endParaRPr lang="en-NZ" noProof="0" dirty="0"/>
          </a:p>
        </p:txBody>
      </p:sp>
      <p:sp>
        <p:nvSpPr>
          <p:cNvPr id="6" name="Text Placeholder 5">
            <a:extLst>
              <a:ext uri="{FF2B5EF4-FFF2-40B4-BE49-F238E27FC236}">
                <a16:creationId xmlns:a16="http://schemas.microsoft.com/office/drawing/2014/main" id="{16A07375-8B41-8C48-BEEE-62B346FAA243}"/>
              </a:ext>
            </a:extLst>
          </p:cNvPr>
          <p:cNvSpPr>
            <a:spLocks noGrp="1"/>
          </p:cNvSpPr>
          <p:nvPr>
            <p:ph type="body" sz="quarter" idx="11"/>
          </p:nvPr>
        </p:nvSpPr>
        <p:spPr/>
        <p:txBody>
          <a:bodyPr/>
          <a:lstStyle/>
          <a:p>
            <a:r>
              <a:rPr lang="en-NZ" b="1" noProof="0" dirty="0"/>
              <a:t>Communication and engagement</a:t>
            </a:r>
            <a:endParaRPr lang="en-NZ" noProof="0" dirty="0"/>
          </a:p>
        </p:txBody>
      </p:sp>
      <p:sp>
        <p:nvSpPr>
          <p:cNvPr id="7" name="Text Placeholder 6">
            <a:extLst>
              <a:ext uri="{FF2B5EF4-FFF2-40B4-BE49-F238E27FC236}">
                <a16:creationId xmlns:a16="http://schemas.microsoft.com/office/drawing/2014/main" id="{5A6ACD80-330F-40B8-E731-F41E49B99227}"/>
              </a:ext>
            </a:extLst>
          </p:cNvPr>
          <p:cNvSpPr>
            <a:spLocks noGrp="1"/>
          </p:cNvSpPr>
          <p:nvPr>
            <p:ph type="body" sz="quarter" idx="12"/>
          </p:nvPr>
        </p:nvSpPr>
        <p:spPr/>
        <p:txBody>
          <a:bodyPr/>
          <a:lstStyle/>
          <a:p>
            <a:r>
              <a:rPr lang="en-NZ" noProof="0" dirty="0"/>
              <a:t>Considerations and preparations</a:t>
            </a:r>
          </a:p>
        </p:txBody>
      </p:sp>
      <p:pic>
        <p:nvPicPr>
          <p:cNvPr id="3" name="Picture 2">
            <a:extLst>
              <a:ext uri="{FF2B5EF4-FFF2-40B4-BE49-F238E27FC236}">
                <a16:creationId xmlns:a16="http://schemas.microsoft.com/office/drawing/2014/main" id="{05188BA7-8B87-93CB-806E-1B5F33B7C3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3315" y="2928730"/>
            <a:ext cx="4013695" cy="2667329"/>
          </a:xfrm>
          <a:prstGeom prst="rect">
            <a:avLst/>
          </a:prstGeom>
        </p:spPr>
      </p:pic>
      <p:grpSp>
        <p:nvGrpSpPr>
          <p:cNvPr id="2" name="Group 1">
            <a:extLst>
              <a:ext uri="{FF2B5EF4-FFF2-40B4-BE49-F238E27FC236}">
                <a16:creationId xmlns:a16="http://schemas.microsoft.com/office/drawing/2014/main" id="{E1ECA834-B0F3-83ED-CE33-A4CBAD79108C}"/>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6814F28E-D0C4-9F81-5B1F-AD2395B39008}"/>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8" name="TextBox 7">
              <a:extLst>
                <a:ext uri="{FF2B5EF4-FFF2-40B4-BE49-F238E27FC236}">
                  <a16:creationId xmlns:a16="http://schemas.microsoft.com/office/drawing/2014/main" id="{7C635130-7D61-025E-CE09-8581B82F6CE9}"/>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24</a:t>
              </a:fld>
              <a:endParaRPr lang="en-NZ" sz="800" b="1" noProof="0" dirty="0">
                <a:solidFill>
                  <a:schemeClr val="bg1"/>
                </a:solidFill>
              </a:endParaRPr>
            </a:p>
          </p:txBody>
        </p:sp>
      </p:grpSp>
    </p:spTree>
    <p:extLst>
      <p:ext uri="{BB962C8B-B14F-4D97-AF65-F5344CB8AC3E}">
        <p14:creationId xmlns:p14="http://schemas.microsoft.com/office/powerpoint/2010/main" val="33581194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29C5804-5CF1-8BDA-C51E-C48E157C1556}"/>
              </a:ext>
            </a:extLst>
          </p:cNvPr>
          <p:cNvSpPr>
            <a:spLocks noGrp="1"/>
          </p:cNvSpPr>
          <p:nvPr>
            <p:ph idx="12"/>
          </p:nvPr>
        </p:nvSpPr>
        <p:spPr/>
        <p:txBody>
          <a:bodyPr/>
          <a:lstStyle/>
          <a:p>
            <a:r>
              <a:rPr lang="en-NZ" noProof="0" dirty="0"/>
              <a:t>Section purpose</a:t>
            </a:r>
          </a:p>
        </p:txBody>
      </p:sp>
      <p:sp>
        <p:nvSpPr>
          <p:cNvPr id="9" name="Content Placeholder 8">
            <a:extLst>
              <a:ext uri="{FF2B5EF4-FFF2-40B4-BE49-F238E27FC236}">
                <a16:creationId xmlns:a16="http://schemas.microsoft.com/office/drawing/2014/main" id="{838D39E8-74C4-0C9A-28D7-37008671EB1D}"/>
              </a:ext>
            </a:extLst>
          </p:cNvPr>
          <p:cNvSpPr>
            <a:spLocks noGrp="1"/>
          </p:cNvSpPr>
          <p:nvPr>
            <p:ph idx="13"/>
          </p:nvPr>
        </p:nvSpPr>
        <p:spPr>
          <a:xfrm>
            <a:off x="6290999" y="2146465"/>
            <a:ext cx="5255723" cy="1192571"/>
          </a:xfrm>
        </p:spPr>
        <p:txBody>
          <a:bodyPr wrap="square">
            <a:spAutoFit/>
          </a:bodyPr>
          <a:lstStyle/>
          <a:p>
            <a:pPr>
              <a:lnSpc>
                <a:spcPct val="113000"/>
              </a:lnSpc>
              <a:spcBef>
                <a:spcPts val="0"/>
              </a:spcBef>
            </a:pPr>
            <a:r>
              <a:rPr lang="en-NZ" noProof="0" dirty="0"/>
              <a:t>This section defines the metrics that matter for Move Well, how they are collected and how they are presented to those responsible for governance. Good measurement is what turns intention into evidence.</a:t>
            </a:r>
          </a:p>
        </p:txBody>
      </p:sp>
      <p:sp>
        <p:nvSpPr>
          <p:cNvPr id="5" name="Content Placeholder 4">
            <a:extLst>
              <a:ext uri="{FF2B5EF4-FFF2-40B4-BE49-F238E27FC236}">
                <a16:creationId xmlns:a16="http://schemas.microsoft.com/office/drawing/2014/main" id="{84F8994F-1EA2-A60B-D54D-A7F7C2B6E1C5}"/>
              </a:ext>
            </a:extLst>
          </p:cNvPr>
          <p:cNvSpPr>
            <a:spLocks noGrp="1"/>
          </p:cNvSpPr>
          <p:nvPr>
            <p:ph idx="14"/>
          </p:nvPr>
        </p:nvSpPr>
        <p:spPr>
          <a:xfrm>
            <a:off x="645279" y="1544505"/>
            <a:ext cx="3184444" cy="1092735"/>
          </a:xfrm>
        </p:spPr>
        <p:txBody>
          <a:bodyPr/>
          <a:lstStyle/>
          <a:p>
            <a:r>
              <a:rPr lang="en-NZ" sz="3600" noProof="0" dirty="0"/>
              <a:t>Core measures and reporting</a:t>
            </a:r>
          </a:p>
        </p:txBody>
      </p:sp>
      <p:pic>
        <p:nvPicPr>
          <p:cNvPr id="3" name="Picture 2">
            <a:extLst>
              <a:ext uri="{FF2B5EF4-FFF2-40B4-BE49-F238E27FC236}">
                <a16:creationId xmlns:a16="http://schemas.microsoft.com/office/drawing/2014/main" id="{1C3A85AB-AE04-7076-416D-9EF9EED0A1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278" y="2904049"/>
            <a:ext cx="4006236" cy="3095728"/>
          </a:xfrm>
          <a:prstGeom prst="rect">
            <a:avLst/>
          </a:prstGeom>
        </p:spPr>
      </p:pic>
    </p:spTree>
    <p:custDataLst>
      <p:tags r:id="rId1"/>
    </p:custDataLst>
    <p:extLst>
      <p:ext uri="{BB962C8B-B14F-4D97-AF65-F5344CB8AC3E}">
        <p14:creationId xmlns:p14="http://schemas.microsoft.com/office/powerpoint/2010/main" val="19635234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040DD13-B1A6-C79A-501F-C33687639D2B}"/>
              </a:ext>
            </a:extLst>
          </p:cNvPr>
          <p:cNvSpPr>
            <a:spLocks noGrp="1"/>
          </p:cNvSpPr>
          <p:nvPr>
            <p:ph type="body" sz="quarter" idx="10"/>
          </p:nvPr>
        </p:nvSpPr>
        <p:spPr/>
        <p:txBody>
          <a:bodyPr/>
          <a:lstStyle/>
          <a:p>
            <a:pPr>
              <a:lnSpc>
                <a:spcPct val="113000"/>
              </a:lnSpc>
              <a:spcBef>
                <a:spcPts val="600"/>
              </a:spcBef>
            </a:pPr>
            <a:r>
              <a:rPr lang="en-NZ" b="1" noProof="0" dirty="0"/>
              <a:t>In health and safety, what gets measured gets managed, and what does not get measured tends to drift. For a programme like Move Well, good measurement serves two purposes: </a:t>
            </a:r>
          </a:p>
          <a:p>
            <a:pPr marL="228600" indent="-228600">
              <a:lnSpc>
                <a:spcPct val="113000"/>
              </a:lnSpc>
              <a:spcBef>
                <a:spcPts val="600"/>
              </a:spcBef>
              <a:buClr>
                <a:schemeClr val="bg2"/>
              </a:buClr>
              <a:buSzPct val="120000"/>
              <a:buFont typeface="+mj-lt"/>
              <a:buAutoNum type="arabicPeriod"/>
            </a:pPr>
            <a:r>
              <a:rPr lang="en-NZ" noProof="0" dirty="0"/>
              <a:t>It tells the employer if the programme is working.</a:t>
            </a:r>
          </a:p>
          <a:p>
            <a:pPr marL="228600" indent="-228600">
              <a:lnSpc>
                <a:spcPct val="113000"/>
              </a:lnSpc>
              <a:spcBef>
                <a:spcPts val="600"/>
              </a:spcBef>
              <a:buClr>
                <a:schemeClr val="bg2"/>
              </a:buClr>
              <a:buSzPct val="120000"/>
              <a:buFont typeface="+mj-lt"/>
              <a:buAutoNum type="arabicPeriod"/>
            </a:pPr>
            <a:r>
              <a:rPr lang="en-NZ" noProof="0" dirty="0"/>
              <a:t>It gives those responsible for governance the evidence needed to make decisions about investment, scale and direction.</a:t>
            </a:r>
          </a:p>
          <a:p>
            <a:pPr>
              <a:lnSpc>
                <a:spcPct val="113000"/>
              </a:lnSpc>
              <a:spcBef>
                <a:spcPts val="600"/>
              </a:spcBef>
            </a:pPr>
            <a:r>
              <a:rPr lang="en-NZ" noProof="0" dirty="0"/>
              <a:t>In the sector settings, measurement is genuinely difficult. Work happens in dispersed, varied environments. Injuries often go unreported or are attributed to causes other than the physical demands of support work. Near misses are rarely documented. The result is that many employers do not have a reliable baseline, and without one, it is impossible to demonstrate improvement.</a:t>
            </a:r>
          </a:p>
          <a:p>
            <a:pPr>
              <a:lnSpc>
                <a:spcPct val="113000"/>
              </a:lnSpc>
              <a:spcBef>
                <a:spcPts val="600"/>
              </a:spcBef>
            </a:pPr>
            <a:r>
              <a:rPr lang="en-NZ" noProof="0" dirty="0"/>
              <a:t>For the implementation of Move Well to be a success in your organisation, the Move Well team highly recommends having core measures and reporting in place. </a:t>
            </a:r>
          </a:p>
          <a:p>
            <a:pPr>
              <a:lnSpc>
                <a:spcPct val="113000"/>
              </a:lnSpc>
              <a:spcBef>
                <a:spcPts val="600"/>
              </a:spcBef>
            </a:pPr>
            <a:r>
              <a:rPr lang="en-NZ" noProof="0" dirty="0"/>
              <a:t>It’s time to be deliberate about what you will measure, how you will collect that data and how it will be presented in a way that is useful. </a:t>
            </a:r>
          </a:p>
          <a:p>
            <a:pPr>
              <a:lnSpc>
                <a:spcPct val="113000"/>
              </a:lnSpc>
              <a:spcBef>
                <a:spcPts val="600"/>
              </a:spcBef>
            </a:pPr>
            <a:r>
              <a:rPr lang="en-NZ" noProof="0" dirty="0"/>
              <a:t>The goal is not a dashboard full of metrics. It is a small number of meaningful indicators that tell a coherent story about risk, practice and progress.</a:t>
            </a:r>
          </a:p>
          <a:p>
            <a:pPr>
              <a:lnSpc>
                <a:spcPct val="113000"/>
              </a:lnSpc>
              <a:spcBef>
                <a:spcPts val="600"/>
              </a:spcBef>
            </a:pPr>
            <a:endParaRPr lang="en-NZ" noProof="0" dirty="0"/>
          </a:p>
        </p:txBody>
      </p:sp>
      <p:sp>
        <p:nvSpPr>
          <p:cNvPr id="8" name="Text Placeholder 7">
            <a:extLst>
              <a:ext uri="{FF2B5EF4-FFF2-40B4-BE49-F238E27FC236}">
                <a16:creationId xmlns:a16="http://schemas.microsoft.com/office/drawing/2014/main" id="{059B88FA-AC41-1544-4F13-11628A8933F4}"/>
              </a:ext>
            </a:extLst>
          </p:cNvPr>
          <p:cNvSpPr>
            <a:spLocks noGrp="1"/>
          </p:cNvSpPr>
          <p:nvPr>
            <p:ph type="body" sz="quarter" idx="23"/>
          </p:nvPr>
        </p:nvSpPr>
        <p:spPr>
          <a:xfrm>
            <a:off x="6221341" y="2139862"/>
            <a:ext cx="5415488" cy="1385123"/>
          </a:xfrm>
        </p:spPr>
        <p:txBody>
          <a:bodyPr>
            <a:spAutoFit/>
          </a:bodyPr>
          <a:lstStyle/>
          <a:p>
            <a:pPr>
              <a:lnSpc>
                <a:spcPct val="113000"/>
              </a:lnSpc>
              <a:spcBef>
                <a:spcPts val="600"/>
              </a:spcBef>
            </a:pPr>
            <a:r>
              <a:rPr lang="en-NZ" noProof="0" dirty="0"/>
              <a:t>This will vary across the sector. We know that there are employers out there who do this really well and already measure and report on musculoskeletal injuries. </a:t>
            </a:r>
          </a:p>
          <a:p>
            <a:pPr>
              <a:lnSpc>
                <a:spcPct val="113000"/>
              </a:lnSpc>
              <a:spcBef>
                <a:spcPts val="600"/>
              </a:spcBef>
            </a:pPr>
            <a:r>
              <a:rPr lang="en-NZ" noProof="0" dirty="0"/>
              <a:t>What we’d like to see as part of the embedding of Move Well in the sector is an increase in data reporting. </a:t>
            </a:r>
          </a:p>
          <a:p>
            <a:pPr>
              <a:lnSpc>
                <a:spcPct val="113000"/>
              </a:lnSpc>
              <a:spcBef>
                <a:spcPts val="600"/>
              </a:spcBef>
            </a:pPr>
            <a:r>
              <a:rPr lang="en-NZ" noProof="0" dirty="0"/>
              <a:t>As a governing body, you may choose to implement these suggested project-led and/or employer-led core measures into your organisation to report on.</a:t>
            </a:r>
          </a:p>
        </p:txBody>
      </p:sp>
      <p:sp>
        <p:nvSpPr>
          <p:cNvPr id="7" name="Text Placeholder 6">
            <a:extLst>
              <a:ext uri="{FF2B5EF4-FFF2-40B4-BE49-F238E27FC236}">
                <a16:creationId xmlns:a16="http://schemas.microsoft.com/office/drawing/2014/main" id="{FFE85147-012E-3688-2938-7751A97F712F}"/>
              </a:ext>
            </a:extLst>
          </p:cNvPr>
          <p:cNvSpPr>
            <a:spLocks noGrp="1"/>
          </p:cNvSpPr>
          <p:nvPr>
            <p:ph type="body" sz="quarter" idx="12"/>
          </p:nvPr>
        </p:nvSpPr>
        <p:spPr/>
        <p:txBody>
          <a:bodyPr/>
          <a:lstStyle/>
          <a:p>
            <a:r>
              <a:rPr lang="en-NZ" noProof="0" dirty="0"/>
              <a:t>Why are core measures and reporting important?</a:t>
            </a:r>
          </a:p>
        </p:txBody>
      </p:sp>
      <p:sp>
        <p:nvSpPr>
          <p:cNvPr id="9" name="Text Placeholder 8">
            <a:extLst>
              <a:ext uri="{FF2B5EF4-FFF2-40B4-BE49-F238E27FC236}">
                <a16:creationId xmlns:a16="http://schemas.microsoft.com/office/drawing/2014/main" id="{6E0F799F-09C9-A179-3176-315C66072DAB}"/>
              </a:ext>
            </a:extLst>
          </p:cNvPr>
          <p:cNvSpPr>
            <a:spLocks noGrp="1"/>
          </p:cNvSpPr>
          <p:nvPr>
            <p:ph type="body" sz="quarter" idx="24"/>
          </p:nvPr>
        </p:nvSpPr>
        <p:spPr>
          <a:xfrm>
            <a:off x="6221341" y="1350657"/>
            <a:ext cx="5415488" cy="592535"/>
          </a:xfrm>
        </p:spPr>
        <p:txBody>
          <a:bodyPr/>
          <a:lstStyle/>
          <a:p>
            <a:r>
              <a:rPr lang="en-NZ" noProof="0" dirty="0"/>
              <a:t>What do great core measures and reporting </a:t>
            </a:r>
            <a:br>
              <a:rPr lang="en-NZ" noProof="0" dirty="0"/>
            </a:br>
            <a:r>
              <a:rPr lang="en-NZ" noProof="0" dirty="0"/>
              <a:t>look like?</a:t>
            </a:r>
          </a:p>
        </p:txBody>
      </p:sp>
      <p:sp>
        <p:nvSpPr>
          <p:cNvPr id="6" name="Text Placeholder 5">
            <a:extLst>
              <a:ext uri="{FF2B5EF4-FFF2-40B4-BE49-F238E27FC236}">
                <a16:creationId xmlns:a16="http://schemas.microsoft.com/office/drawing/2014/main" id="{1AE60FBF-B4CA-FB10-879C-3F94AADA0389}"/>
              </a:ext>
            </a:extLst>
          </p:cNvPr>
          <p:cNvSpPr>
            <a:spLocks noGrp="1"/>
          </p:cNvSpPr>
          <p:nvPr>
            <p:ph type="body" sz="quarter" idx="25"/>
          </p:nvPr>
        </p:nvSpPr>
        <p:spPr>
          <a:prstGeom prst="rect">
            <a:avLst/>
          </a:prstGeom>
        </p:spPr>
        <p:txBody>
          <a:bodyPr/>
          <a:lstStyle/>
          <a:p>
            <a:r>
              <a:rPr lang="en-NZ" noProof="0" dirty="0"/>
              <a:t>Core measures and reporting</a:t>
            </a:r>
          </a:p>
        </p:txBody>
      </p:sp>
      <p:grpSp>
        <p:nvGrpSpPr>
          <p:cNvPr id="2" name="Group 1">
            <a:extLst>
              <a:ext uri="{FF2B5EF4-FFF2-40B4-BE49-F238E27FC236}">
                <a16:creationId xmlns:a16="http://schemas.microsoft.com/office/drawing/2014/main" id="{07486527-453B-F529-3194-CF54BB436CA0}"/>
              </a:ext>
            </a:extLst>
          </p:cNvPr>
          <p:cNvGrpSpPr/>
          <p:nvPr/>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9928FD2D-562F-1CD8-BB4F-F19D55C84CE9}"/>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4" name="TextBox 3">
              <a:extLst>
                <a:ext uri="{FF2B5EF4-FFF2-40B4-BE49-F238E27FC236}">
                  <a16:creationId xmlns:a16="http://schemas.microsoft.com/office/drawing/2014/main" id="{E6A02191-DB4E-DE81-BC8C-7A1751F43D76}"/>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26</a:t>
              </a:fld>
              <a:endParaRPr lang="en-NZ" sz="800" b="1" noProof="0" dirty="0"/>
            </a:p>
          </p:txBody>
        </p:sp>
      </p:grpSp>
      <p:sp>
        <p:nvSpPr>
          <p:cNvPr id="10" name="Text Placeholder 7">
            <a:extLst>
              <a:ext uri="{FF2B5EF4-FFF2-40B4-BE49-F238E27FC236}">
                <a16:creationId xmlns:a16="http://schemas.microsoft.com/office/drawing/2014/main" id="{92C272FD-96EC-3CBE-85FB-BF3CBC4FFBF1}"/>
              </a:ext>
            </a:extLst>
          </p:cNvPr>
          <p:cNvSpPr txBox="1">
            <a:spLocks/>
          </p:cNvSpPr>
          <p:nvPr/>
        </p:nvSpPr>
        <p:spPr>
          <a:xfrm>
            <a:off x="6221341" y="4312421"/>
            <a:ext cx="5415488" cy="1852880"/>
          </a:xfrm>
          <a:prstGeom prst="rect">
            <a:avLst/>
          </a:prstGeom>
        </p:spPr>
        <p:txBody>
          <a:bodyPr>
            <a:spAutoFit/>
          </a:bodyPr>
          <a:lstStyle>
            <a:lvl1pPr marL="0" indent="0" algn="l" defTabSz="914400"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1pPr>
            <a:lvl2pPr marL="269875" indent="-141288"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2pPr>
            <a:lvl3pPr marL="444500" indent="-131763"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715963"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3000"/>
              </a:lnSpc>
              <a:spcBef>
                <a:spcPts val="0"/>
              </a:spcBef>
              <a:spcAft>
                <a:spcPts val="800"/>
              </a:spcAft>
            </a:pPr>
            <a:r>
              <a:rPr lang="en-NZ" noProof="0" dirty="0"/>
              <a:t>As Move Well is a free, customisable programme available to the sector, it was agreed, as part of the funding, that the Move Well project team will report back to the Workforce Fund on its success. </a:t>
            </a:r>
          </a:p>
          <a:p>
            <a:pPr>
              <a:lnSpc>
                <a:spcPct val="113000"/>
              </a:lnSpc>
              <a:spcBef>
                <a:spcPts val="0"/>
              </a:spcBef>
              <a:spcAft>
                <a:spcPts val="800"/>
              </a:spcAft>
            </a:pPr>
            <a:r>
              <a:rPr lang="en-NZ" noProof="0" dirty="0"/>
              <a:t>We strongly encourage all organisations that implement Move Well to share their data, as future projects may not be funded in this way if we are unable to show the success and change in musculoskeletal injury. </a:t>
            </a:r>
          </a:p>
          <a:p>
            <a:pPr>
              <a:lnSpc>
                <a:spcPct val="113000"/>
              </a:lnSpc>
              <a:spcBef>
                <a:spcPts val="0"/>
              </a:spcBef>
              <a:spcAft>
                <a:spcPts val="800"/>
              </a:spcAft>
            </a:pPr>
            <a:r>
              <a:rPr lang="en-NZ" b="1" noProof="0" dirty="0"/>
              <a:t>All data collected will be anonymised when reported back to the Workforce Futures Fund and will be protected and not shared elsewhere.</a:t>
            </a:r>
            <a:endParaRPr lang="en-NZ" sz="1400" b="1" noProof="0" dirty="0">
              <a:solidFill>
                <a:schemeClr val="tx2"/>
              </a:solidFill>
            </a:endParaRPr>
          </a:p>
        </p:txBody>
      </p:sp>
      <p:sp>
        <p:nvSpPr>
          <p:cNvPr id="11" name="Text Placeholder 8">
            <a:extLst>
              <a:ext uri="{FF2B5EF4-FFF2-40B4-BE49-F238E27FC236}">
                <a16:creationId xmlns:a16="http://schemas.microsoft.com/office/drawing/2014/main" id="{097EE786-94C7-488C-EAE1-36E85C29FB24}"/>
              </a:ext>
            </a:extLst>
          </p:cNvPr>
          <p:cNvSpPr txBox="1">
            <a:spLocks/>
          </p:cNvSpPr>
          <p:nvPr/>
        </p:nvSpPr>
        <p:spPr>
          <a:xfrm>
            <a:off x="6221341" y="3901352"/>
            <a:ext cx="5415488" cy="343235"/>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accent3"/>
                </a:solidFill>
                <a:latin typeface="+mn-lt"/>
                <a:ea typeface="+mn-ea"/>
                <a:cs typeface="+mn-cs"/>
              </a:defRPr>
            </a:lvl1pPr>
            <a:lvl2pPr marL="269875" indent="-141288"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444500" indent="-131763"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3pPr>
            <a:lvl4pPr marL="715963"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noProof="0" dirty="0"/>
              <a:t>Why is sharing measurable data important?</a:t>
            </a:r>
          </a:p>
        </p:txBody>
      </p:sp>
    </p:spTree>
    <p:extLst>
      <p:ext uri="{BB962C8B-B14F-4D97-AF65-F5344CB8AC3E}">
        <p14:creationId xmlns:p14="http://schemas.microsoft.com/office/powerpoint/2010/main" val="39295574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6DD439-89E5-34BF-8C42-6639501E72BE}"/>
              </a:ext>
            </a:extLst>
          </p:cNvPr>
          <p:cNvSpPr>
            <a:spLocks noGrp="1"/>
          </p:cNvSpPr>
          <p:nvPr>
            <p:ph type="body" sz="quarter" idx="10"/>
          </p:nvPr>
        </p:nvSpPr>
        <p:spPr>
          <a:xfrm>
            <a:off x="359997" y="1931810"/>
            <a:ext cx="5580000" cy="3496150"/>
          </a:xfrm>
        </p:spPr>
        <p:txBody>
          <a:bodyPr wrap="square">
            <a:spAutoFit/>
          </a:bodyPr>
          <a:lstStyle/>
          <a:p>
            <a:pPr>
              <a:lnSpc>
                <a:spcPct val="113000"/>
              </a:lnSpc>
              <a:spcBef>
                <a:spcPts val="0"/>
              </a:spcBef>
              <a:spcAft>
                <a:spcPts val="800"/>
              </a:spcAft>
            </a:pPr>
            <a:r>
              <a:rPr lang="en-NZ" sz="1400" b="1" noProof="0" dirty="0">
                <a:solidFill>
                  <a:schemeClr val="tx2"/>
                </a:solidFill>
              </a:rPr>
              <a:t>Access and utilisation of resources</a:t>
            </a:r>
          </a:p>
          <a:p>
            <a:pPr>
              <a:lnSpc>
                <a:spcPct val="113000"/>
              </a:lnSpc>
              <a:spcBef>
                <a:spcPts val="0"/>
              </a:spcBef>
              <a:spcAft>
                <a:spcPts val="800"/>
              </a:spcAft>
            </a:pPr>
            <a:r>
              <a:rPr lang="en-NZ" b="1" noProof="0" dirty="0"/>
              <a:t>Purpose: </a:t>
            </a:r>
            <a:r>
              <a:rPr lang="en-NZ" noProof="0" dirty="0"/>
              <a:t>to understand who is engaging with the programme and how.</a:t>
            </a:r>
          </a:p>
          <a:p>
            <a:pPr>
              <a:lnSpc>
                <a:spcPct val="113000"/>
              </a:lnSpc>
              <a:spcBef>
                <a:spcPts val="0"/>
              </a:spcBef>
            </a:pPr>
            <a:r>
              <a:rPr lang="en-NZ" b="1" noProof="0" dirty="0"/>
              <a:t>Measures:</a:t>
            </a:r>
          </a:p>
          <a:p>
            <a:pPr marL="171450" indent="-171450">
              <a:lnSpc>
                <a:spcPct val="113000"/>
              </a:lnSpc>
              <a:spcBef>
                <a:spcPts val="400"/>
              </a:spcBef>
              <a:buFont typeface="Arial" panose="020B0604020202020204" pitchFamily="34" charset="0"/>
              <a:buChar char="•"/>
            </a:pPr>
            <a:r>
              <a:rPr lang="en-NZ" noProof="0" dirty="0"/>
              <a:t>Number of employers accessing resources.</a:t>
            </a:r>
          </a:p>
          <a:p>
            <a:pPr marL="171450" indent="-171450">
              <a:lnSpc>
                <a:spcPct val="113000"/>
              </a:lnSpc>
              <a:spcBef>
                <a:spcPts val="400"/>
              </a:spcBef>
              <a:spcAft>
                <a:spcPts val="800"/>
              </a:spcAft>
              <a:buFont typeface="Arial" panose="020B0604020202020204" pitchFamily="34" charset="0"/>
              <a:buChar char="•"/>
            </a:pPr>
            <a:r>
              <a:rPr lang="en-NZ" noProof="0" dirty="0"/>
              <a:t>Website traffic and downloads of resources (</a:t>
            </a:r>
            <a:r>
              <a:rPr lang="en-NZ" noProof="0" dirty="0" err="1"/>
              <a:t>MySkill</a:t>
            </a:r>
            <a:r>
              <a:rPr lang="en-NZ" noProof="0" dirty="0"/>
              <a:t> website traffic). </a:t>
            </a:r>
          </a:p>
          <a:p>
            <a:pPr>
              <a:lnSpc>
                <a:spcPct val="113000"/>
              </a:lnSpc>
              <a:spcBef>
                <a:spcPts val="0"/>
              </a:spcBef>
            </a:pPr>
            <a:endParaRPr lang="en-NZ" sz="1400" b="1" noProof="0" dirty="0">
              <a:solidFill>
                <a:schemeClr val="tx2"/>
              </a:solidFill>
            </a:endParaRPr>
          </a:p>
          <a:p>
            <a:pPr>
              <a:lnSpc>
                <a:spcPct val="113000"/>
              </a:lnSpc>
              <a:spcBef>
                <a:spcPts val="0"/>
              </a:spcBef>
              <a:spcAft>
                <a:spcPts val="800"/>
              </a:spcAft>
            </a:pPr>
            <a:r>
              <a:rPr lang="en-NZ" sz="1400" b="1" noProof="0" dirty="0">
                <a:solidFill>
                  <a:schemeClr val="tx2"/>
                </a:solidFill>
              </a:rPr>
              <a:t>Musculoskeletal injury incidence and trends</a:t>
            </a:r>
          </a:p>
          <a:p>
            <a:pPr>
              <a:lnSpc>
                <a:spcPct val="113000"/>
              </a:lnSpc>
              <a:spcBef>
                <a:spcPts val="0"/>
              </a:spcBef>
              <a:spcAft>
                <a:spcPts val="800"/>
              </a:spcAft>
            </a:pPr>
            <a:r>
              <a:rPr lang="en-NZ" b="1" noProof="0" dirty="0"/>
              <a:t>Purpose: </a:t>
            </a:r>
            <a:r>
              <a:rPr lang="en-NZ" noProof="0" dirty="0"/>
              <a:t>to track reduction in musculoskeletal injuries over time if baseline available.</a:t>
            </a:r>
          </a:p>
          <a:p>
            <a:pPr>
              <a:lnSpc>
                <a:spcPct val="113000"/>
              </a:lnSpc>
              <a:spcBef>
                <a:spcPts val="0"/>
              </a:spcBef>
            </a:pPr>
            <a:r>
              <a:rPr lang="en-NZ" b="1" noProof="0" dirty="0"/>
              <a:t>Measures:</a:t>
            </a:r>
          </a:p>
          <a:p>
            <a:pPr marL="171450" indent="-171450">
              <a:lnSpc>
                <a:spcPct val="113000"/>
              </a:lnSpc>
              <a:spcBef>
                <a:spcPts val="400"/>
              </a:spcBef>
              <a:buFont typeface="Arial" panose="020B0604020202020204" pitchFamily="34" charset="0"/>
              <a:buChar char="•"/>
            </a:pPr>
            <a:r>
              <a:rPr lang="en-NZ" noProof="0" dirty="0"/>
              <a:t>Lost-time injuries per year (need baseline, then reported twice yearly).</a:t>
            </a:r>
          </a:p>
          <a:p>
            <a:pPr marL="171450" indent="-171450">
              <a:lnSpc>
                <a:spcPct val="113000"/>
              </a:lnSpc>
              <a:spcBef>
                <a:spcPts val="400"/>
              </a:spcBef>
              <a:buFont typeface="Arial" panose="020B0604020202020204" pitchFamily="34" charset="0"/>
              <a:buChar char="•"/>
            </a:pPr>
            <a:r>
              <a:rPr lang="en-NZ" noProof="0" dirty="0"/>
              <a:t>Change in national baseline musculoskeletal injury reporting (need baseline, then reported twice yearly).</a:t>
            </a:r>
          </a:p>
          <a:p>
            <a:pPr marL="171450" indent="-171450">
              <a:lnSpc>
                <a:spcPct val="113000"/>
              </a:lnSpc>
              <a:spcBef>
                <a:spcPts val="400"/>
              </a:spcBef>
              <a:buFont typeface="Arial" panose="020B0604020202020204" pitchFamily="34" charset="0"/>
              <a:buChar char="•"/>
            </a:pPr>
            <a:r>
              <a:rPr lang="en-NZ" noProof="0" dirty="0"/>
              <a:t>Trend reporting (need baseline, then reported twice yearly).</a:t>
            </a:r>
          </a:p>
        </p:txBody>
      </p:sp>
      <p:sp>
        <p:nvSpPr>
          <p:cNvPr id="4" name="Text Placeholder 3">
            <a:extLst>
              <a:ext uri="{FF2B5EF4-FFF2-40B4-BE49-F238E27FC236}">
                <a16:creationId xmlns:a16="http://schemas.microsoft.com/office/drawing/2014/main" id="{DD32BFEF-0EC3-6D5B-612B-51A363F1B625}"/>
              </a:ext>
            </a:extLst>
          </p:cNvPr>
          <p:cNvSpPr>
            <a:spLocks noGrp="1"/>
          </p:cNvSpPr>
          <p:nvPr>
            <p:ph type="body" sz="quarter" idx="12"/>
          </p:nvPr>
        </p:nvSpPr>
        <p:spPr/>
        <p:txBody>
          <a:bodyPr/>
          <a:lstStyle/>
          <a:p>
            <a:r>
              <a:rPr lang="en-NZ" noProof="0" dirty="0"/>
              <a:t>Project-led measurable indicators</a:t>
            </a:r>
          </a:p>
        </p:txBody>
      </p:sp>
      <p:sp>
        <p:nvSpPr>
          <p:cNvPr id="3" name="Text Placeholder 2">
            <a:extLst>
              <a:ext uri="{FF2B5EF4-FFF2-40B4-BE49-F238E27FC236}">
                <a16:creationId xmlns:a16="http://schemas.microsoft.com/office/drawing/2014/main" id="{581E08FC-5690-7136-CAE3-72EE7788A611}"/>
              </a:ext>
            </a:extLst>
          </p:cNvPr>
          <p:cNvSpPr>
            <a:spLocks noGrp="1"/>
          </p:cNvSpPr>
          <p:nvPr>
            <p:ph type="body" sz="quarter" idx="25"/>
          </p:nvPr>
        </p:nvSpPr>
        <p:spPr>
          <a:prstGeom prst="rect">
            <a:avLst/>
          </a:prstGeom>
        </p:spPr>
        <p:txBody>
          <a:bodyPr/>
          <a:lstStyle/>
          <a:p>
            <a:r>
              <a:rPr lang="en-NZ" noProof="0" dirty="0"/>
              <a:t>Core measures and reporting</a:t>
            </a:r>
          </a:p>
        </p:txBody>
      </p:sp>
      <p:pic>
        <p:nvPicPr>
          <p:cNvPr id="9" name="Picture 8">
            <a:extLst>
              <a:ext uri="{FF2B5EF4-FFF2-40B4-BE49-F238E27FC236}">
                <a16:creationId xmlns:a16="http://schemas.microsoft.com/office/drawing/2014/main" id="{73360DF6-2010-D98C-A8B0-E607554BFF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3409" y="1640430"/>
            <a:ext cx="3916153" cy="3997740"/>
          </a:xfrm>
          <a:prstGeom prst="rect">
            <a:avLst/>
          </a:prstGeom>
        </p:spPr>
      </p:pic>
      <p:grpSp>
        <p:nvGrpSpPr>
          <p:cNvPr id="5" name="Group 4">
            <a:extLst>
              <a:ext uri="{FF2B5EF4-FFF2-40B4-BE49-F238E27FC236}">
                <a16:creationId xmlns:a16="http://schemas.microsoft.com/office/drawing/2014/main" id="{864ADA46-1167-965E-2430-6B38FF341C3E}"/>
              </a:ext>
            </a:extLst>
          </p:cNvPr>
          <p:cNvGrpSpPr/>
          <p:nvPr/>
        </p:nvGrpSpPr>
        <p:grpSpPr>
          <a:xfrm>
            <a:off x="11455685" y="1"/>
            <a:ext cx="376317" cy="369870"/>
            <a:chOff x="11455685" y="1"/>
            <a:chExt cx="376317" cy="369870"/>
          </a:xfrm>
        </p:grpSpPr>
        <p:sp>
          <p:nvSpPr>
            <p:cNvPr id="6" name="Rectangle 5">
              <a:extLst>
                <a:ext uri="{FF2B5EF4-FFF2-40B4-BE49-F238E27FC236}">
                  <a16:creationId xmlns:a16="http://schemas.microsoft.com/office/drawing/2014/main" id="{C3531896-823E-2D64-7A2B-8E9E613999E4}"/>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7" name="TextBox 6">
              <a:extLst>
                <a:ext uri="{FF2B5EF4-FFF2-40B4-BE49-F238E27FC236}">
                  <a16:creationId xmlns:a16="http://schemas.microsoft.com/office/drawing/2014/main" id="{6EAFAB25-029B-B9F3-83EA-4BAD43143121}"/>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27</a:t>
              </a:fld>
              <a:endParaRPr lang="en-NZ" sz="800" b="1" noProof="0" dirty="0"/>
            </a:p>
          </p:txBody>
        </p:sp>
      </p:grpSp>
    </p:spTree>
    <p:extLst>
      <p:ext uri="{BB962C8B-B14F-4D97-AF65-F5344CB8AC3E}">
        <p14:creationId xmlns:p14="http://schemas.microsoft.com/office/powerpoint/2010/main" val="38122534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09B32-01FE-F117-72BC-09DB0282954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268FC5B-1253-EAD9-3314-E0687F3ECA55}"/>
              </a:ext>
            </a:extLst>
          </p:cNvPr>
          <p:cNvSpPr>
            <a:spLocks noGrp="1"/>
          </p:cNvSpPr>
          <p:nvPr>
            <p:ph type="body" sz="quarter" idx="25"/>
          </p:nvPr>
        </p:nvSpPr>
        <p:spPr>
          <a:prstGeom prst="rect">
            <a:avLst/>
          </a:prstGeom>
        </p:spPr>
        <p:txBody>
          <a:bodyPr/>
          <a:lstStyle/>
          <a:p>
            <a:r>
              <a:rPr lang="en-NZ" noProof="0" dirty="0"/>
              <a:t>Core measures and reporting</a:t>
            </a:r>
          </a:p>
        </p:txBody>
      </p:sp>
      <p:sp>
        <p:nvSpPr>
          <p:cNvPr id="9" name="Text Placeholder 8">
            <a:extLst>
              <a:ext uri="{FF2B5EF4-FFF2-40B4-BE49-F238E27FC236}">
                <a16:creationId xmlns:a16="http://schemas.microsoft.com/office/drawing/2014/main" id="{55EB99C4-23A3-8D4E-AE0C-6D23E6D21EF6}"/>
              </a:ext>
            </a:extLst>
          </p:cNvPr>
          <p:cNvSpPr>
            <a:spLocks noGrp="1"/>
          </p:cNvSpPr>
          <p:nvPr>
            <p:ph type="body" sz="quarter" idx="12"/>
          </p:nvPr>
        </p:nvSpPr>
        <p:spPr>
          <a:xfrm>
            <a:off x="359997" y="1350657"/>
            <a:ext cx="5580000" cy="720775"/>
          </a:xfrm>
        </p:spPr>
        <p:txBody>
          <a:bodyPr/>
          <a:lstStyle/>
          <a:p>
            <a:r>
              <a:rPr lang="en-NZ" noProof="0" dirty="0"/>
              <a:t>Employer-led measurable indicators</a:t>
            </a:r>
          </a:p>
          <a:p>
            <a:endParaRPr lang="en-NZ" noProof="0" dirty="0"/>
          </a:p>
        </p:txBody>
      </p:sp>
      <p:sp>
        <p:nvSpPr>
          <p:cNvPr id="11" name="Text Placeholder 10">
            <a:extLst>
              <a:ext uri="{FF2B5EF4-FFF2-40B4-BE49-F238E27FC236}">
                <a16:creationId xmlns:a16="http://schemas.microsoft.com/office/drawing/2014/main" id="{80C186B9-3980-2FF1-1311-96351696600D}"/>
              </a:ext>
            </a:extLst>
          </p:cNvPr>
          <p:cNvSpPr>
            <a:spLocks noGrp="1"/>
          </p:cNvSpPr>
          <p:nvPr>
            <p:ph type="body" sz="quarter" idx="10"/>
          </p:nvPr>
        </p:nvSpPr>
        <p:spPr>
          <a:xfrm>
            <a:off x="359997" y="1931810"/>
            <a:ext cx="11255060" cy="3859390"/>
          </a:xfrm>
        </p:spPr>
        <p:txBody>
          <a:bodyPr numCol="2"/>
          <a:lstStyle/>
          <a:p>
            <a:pPr>
              <a:lnSpc>
                <a:spcPct val="113000"/>
              </a:lnSpc>
              <a:spcBef>
                <a:spcPts val="0"/>
              </a:spcBef>
              <a:spcAft>
                <a:spcPts val="800"/>
              </a:spcAft>
            </a:pPr>
            <a:r>
              <a:rPr lang="en-NZ" sz="1400" b="1" noProof="0" dirty="0">
                <a:solidFill>
                  <a:schemeClr val="tx2"/>
                </a:solidFill>
              </a:rPr>
              <a:t>Financial impact</a:t>
            </a:r>
          </a:p>
          <a:p>
            <a:pPr>
              <a:lnSpc>
                <a:spcPct val="113000"/>
              </a:lnSpc>
              <a:spcBef>
                <a:spcPts val="0"/>
              </a:spcBef>
              <a:spcAft>
                <a:spcPts val="800"/>
              </a:spcAft>
            </a:pPr>
            <a:r>
              <a:rPr lang="en-NZ" b="1" noProof="0" dirty="0"/>
              <a:t>Purpose: </a:t>
            </a:r>
            <a:r>
              <a:rPr lang="en-NZ" noProof="0" dirty="0"/>
              <a:t>to link injury reduction to commercial outcomes.</a:t>
            </a:r>
          </a:p>
          <a:p>
            <a:pPr>
              <a:lnSpc>
                <a:spcPct val="113000"/>
              </a:lnSpc>
              <a:spcBef>
                <a:spcPts val="0"/>
              </a:spcBef>
            </a:pPr>
            <a:r>
              <a:rPr lang="en-NZ" b="1" noProof="0" dirty="0"/>
              <a:t>Measures:</a:t>
            </a:r>
          </a:p>
          <a:p>
            <a:pPr marL="171450" indent="-171450">
              <a:lnSpc>
                <a:spcPct val="113000"/>
              </a:lnSpc>
              <a:spcBef>
                <a:spcPts val="400"/>
              </a:spcBef>
              <a:buFont typeface="Arial" panose="020B0604020202020204" pitchFamily="34" charset="0"/>
              <a:buChar char="•"/>
            </a:pPr>
            <a:r>
              <a:rPr lang="en-NZ" noProof="0" dirty="0"/>
              <a:t>Cost of claims (weekly entitlement, medical costs, length of claims).</a:t>
            </a:r>
          </a:p>
          <a:p>
            <a:pPr marL="171450" indent="-171450">
              <a:lnSpc>
                <a:spcPct val="113000"/>
              </a:lnSpc>
              <a:spcBef>
                <a:spcPts val="400"/>
              </a:spcBef>
              <a:buFont typeface="Arial" panose="020B0604020202020204" pitchFamily="34" charset="0"/>
              <a:buChar char="•"/>
            </a:pPr>
            <a:r>
              <a:rPr lang="en-NZ" noProof="0" dirty="0"/>
              <a:t>Lost-time or sick days due to musculoskeletal injuries.</a:t>
            </a:r>
          </a:p>
          <a:p>
            <a:pPr marL="171450" indent="-171450">
              <a:lnSpc>
                <a:spcPct val="113000"/>
              </a:lnSpc>
              <a:spcBef>
                <a:spcPts val="400"/>
              </a:spcBef>
              <a:spcAft>
                <a:spcPts val="800"/>
              </a:spcAft>
              <a:buFont typeface="Arial" panose="020B0604020202020204" pitchFamily="34" charset="0"/>
              <a:buChar char="•"/>
            </a:pPr>
            <a:r>
              <a:rPr lang="en-NZ" noProof="0" dirty="0"/>
              <a:t>Estimated cost reduction over 6–12 months (if available).</a:t>
            </a:r>
            <a:br>
              <a:rPr lang="en-NZ" noProof="0" dirty="0"/>
            </a:br>
            <a:endParaRPr lang="en-NZ" noProof="0" dirty="0"/>
          </a:p>
          <a:p>
            <a:pPr>
              <a:lnSpc>
                <a:spcPct val="113000"/>
              </a:lnSpc>
              <a:spcBef>
                <a:spcPts val="0"/>
              </a:spcBef>
              <a:spcAft>
                <a:spcPts val="800"/>
              </a:spcAft>
            </a:pPr>
            <a:r>
              <a:rPr lang="en-NZ" sz="1400" b="1" noProof="0" dirty="0">
                <a:solidFill>
                  <a:schemeClr val="tx2"/>
                </a:solidFill>
              </a:rPr>
              <a:t>Behaviour change and confidence</a:t>
            </a:r>
          </a:p>
          <a:p>
            <a:pPr>
              <a:lnSpc>
                <a:spcPct val="113000"/>
              </a:lnSpc>
              <a:spcBef>
                <a:spcPts val="0"/>
              </a:spcBef>
              <a:spcAft>
                <a:spcPts val="800"/>
              </a:spcAft>
            </a:pPr>
            <a:r>
              <a:rPr lang="en-NZ" b="1" noProof="0" dirty="0"/>
              <a:t>Purpose: </a:t>
            </a:r>
            <a:r>
              <a:rPr lang="en-NZ" noProof="0" dirty="0"/>
              <a:t>to assess whether participants are applying knowledge and improving safe practices.</a:t>
            </a:r>
          </a:p>
          <a:p>
            <a:pPr>
              <a:lnSpc>
                <a:spcPct val="113000"/>
              </a:lnSpc>
              <a:spcBef>
                <a:spcPts val="0"/>
              </a:spcBef>
            </a:pPr>
            <a:r>
              <a:rPr lang="en-NZ" b="1" noProof="0" dirty="0"/>
              <a:t>Measures:</a:t>
            </a:r>
          </a:p>
          <a:p>
            <a:pPr marL="171450" indent="-171450">
              <a:lnSpc>
                <a:spcPct val="113000"/>
              </a:lnSpc>
              <a:spcBef>
                <a:spcPts val="400"/>
              </a:spcBef>
              <a:buFont typeface="Arial" panose="020B0604020202020204" pitchFamily="34" charset="0"/>
              <a:buChar char="•"/>
            </a:pPr>
            <a:r>
              <a:rPr lang="en-NZ" noProof="0" dirty="0"/>
              <a:t>Kaimahi (workers) engagement score (confidence in using tools and practising safe movement).</a:t>
            </a:r>
          </a:p>
          <a:p>
            <a:pPr marL="171450" indent="-171450">
              <a:lnSpc>
                <a:spcPct val="113000"/>
              </a:lnSpc>
              <a:spcBef>
                <a:spcPts val="400"/>
              </a:spcBef>
              <a:spcAft>
                <a:spcPts val="800"/>
              </a:spcAft>
              <a:buFont typeface="Arial" panose="020B0604020202020204" pitchFamily="34" charset="0"/>
              <a:buChar char="•"/>
            </a:pPr>
            <a:r>
              <a:rPr lang="en-NZ" noProof="0" dirty="0"/>
              <a:t>Learning evaluation scores at end of training (rating for effectiveness).</a:t>
            </a:r>
          </a:p>
          <a:p>
            <a:pPr>
              <a:lnSpc>
                <a:spcPct val="113000"/>
              </a:lnSpc>
              <a:spcBef>
                <a:spcPts val="0"/>
              </a:spcBef>
              <a:spcAft>
                <a:spcPts val="800"/>
              </a:spcAft>
            </a:pPr>
            <a:r>
              <a:rPr lang="en-NZ" sz="1400" b="1" noProof="0" dirty="0">
                <a:solidFill>
                  <a:schemeClr val="tx2"/>
                </a:solidFill>
              </a:rPr>
              <a:t>Long-term impact</a:t>
            </a:r>
          </a:p>
          <a:p>
            <a:pPr>
              <a:lnSpc>
                <a:spcPct val="113000"/>
              </a:lnSpc>
              <a:spcBef>
                <a:spcPts val="0"/>
              </a:spcBef>
              <a:spcAft>
                <a:spcPts val="800"/>
              </a:spcAft>
            </a:pPr>
            <a:r>
              <a:rPr lang="en-NZ" b="1" noProof="0" dirty="0"/>
              <a:t>Purpose:  </a:t>
            </a:r>
            <a:r>
              <a:rPr lang="en-NZ" noProof="0" dirty="0"/>
              <a:t>to evaluate sustainability and ongoing value.</a:t>
            </a:r>
          </a:p>
          <a:p>
            <a:pPr>
              <a:lnSpc>
                <a:spcPct val="113000"/>
              </a:lnSpc>
              <a:spcBef>
                <a:spcPts val="0"/>
              </a:spcBef>
            </a:pPr>
            <a:r>
              <a:rPr lang="en-NZ" b="1" noProof="0" dirty="0"/>
              <a:t>Measures:</a:t>
            </a:r>
          </a:p>
          <a:p>
            <a:pPr marL="171450" indent="-171450">
              <a:lnSpc>
                <a:spcPct val="113000"/>
              </a:lnSpc>
              <a:spcBef>
                <a:spcPts val="400"/>
              </a:spcBef>
              <a:buFont typeface="Arial" panose="020B0604020202020204" pitchFamily="34" charset="0"/>
              <a:buChar char="•"/>
            </a:pPr>
            <a:r>
              <a:rPr lang="en-NZ" noProof="0" dirty="0"/>
              <a:t>Long-term reduction in musculoskeletal injuries across the workforce.</a:t>
            </a:r>
          </a:p>
          <a:p>
            <a:pPr marL="171450" indent="-171450">
              <a:lnSpc>
                <a:spcPct val="113000"/>
              </a:lnSpc>
              <a:spcBef>
                <a:spcPts val="400"/>
              </a:spcBef>
              <a:buFont typeface="Arial" panose="020B0604020202020204" pitchFamily="34" charset="0"/>
              <a:buChar char="•"/>
            </a:pPr>
            <a:r>
              <a:rPr lang="en-NZ" noProof="0" dirty="0"/>
              <a:t>Adoption of reflective practice and continuous learning across years 2–3.</a:t>
            </a:r>
          </a:p>
          <a:p>
            <a:pPr marL="171450" indent="-171450">
              <a:lnSpc>
                <a:spcPct val="113000"/>
              </a:lnSpc>
              <a:spcBef>
                <a:spcPts val="0"/>
              </a:spcBef>
              <a:buFont typeface="Arial" panose="020B0604020202020204" pitchFamily="34" charset="0"/>
              <a:buChar char="•"/>
            </a:pPr>
            <a:endParaRPr lang="en-NZ" noProof="0" dirty="0"/>
          </a:p>
          <a:p>
            <a:endParaRPr lang="en-NZ" noProof="0" dirty="0"/>
          </a:p>
          <a:p>
            <a:endParaRPr lang="en-NZ" noProof="0" dirty="0"/>
          </a:p>
        </p:txBody>
      </p:sp>
      <p:grpSp>
        <p:nvGrpSpPr>
          <p:cNvPr id="2" name="Group 1">
            <a:extLst>
              <a:ext uri="{FF2B5EF4-FFF2-40B4-BE49-F238E27FC236}">
                <a16:creationId xmlns:a16="http://schemas.microsoft.com/office/drawing/2014/main" id="{06050C12-E9E8-2351-BBB9-89BDD0702523}"/>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5797665E-5257-7FD3-C7DD-158645CF86AD}"/>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5" name="TextBox 4">
              <a:extLst>
                <a:ext uri="{FF2B5EF4-FFF2-40B4-BE49-F238E27FC236}">
                  <a16:creationId xmlns:a16="http://schemas.microsoft.com/office/drawing/2014/main" id="{24F1D4BD-3B03-4408-5427-4ED360BEB557}"/>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28</a:t>
              </a:fld>
              <a:endParaRPr lang="en-NZ" sz="800" b="1" noProof="0" dirty="0"/>
            </a:p>
          </p:txBody>
        </p:sp>
      </p:grpSp>
    </p:spTree>
    <p:extLst>
      <p:ext uri="{BB962C8B-B14F-4D97-AF65-F5344CB8AC3E}">
        <p14:creationId xmlns:p14="http://schemas.microsoft.com/office/powerpoint/2010/main" val="20173920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CD21AA4-E570-40C9-C416-0175121E78AE}"/>
              </a:ext>
            </a:extLst>
          </p:cNvPr>
          <p:cNvSpPr>
            <a:spLocks noGrp="1"/>
          </p:cNvSpPr>
          <p:nvPr>
            <p:ph type="body" sz="quarter" idx="10"/>
          </p:nvPr>
        </p:nvSpPr>
        <p:spPr>
          <a:xfrm>
            <a:off x="359999" y="1952869"/>
            <a:ext cx="5736002" cy="4174607"/>
          </a:xfrm>
        </p:spPr>
        <p:txBody>
          <a:bodyPr/>
          <a:lstStyle/>
          <a:p>
            <a:pPr>
              <a:lnSpc>
                <a:spcPct val="113000"/>
              </a:lnSpc>
              <a:spcBef>
                <a:spcPts val="400"/>
              </a:spcBef>
            </a:pPr>
            <a:r>
              <a:rPr lang="en-NZ" b="1" noProof="0" dirty="0"/>
              <a:t>To help your organisation implement core measures and reporting for the Move Well programme, work through these questions:</a:t>
            </a:r>
          </a:p>
          <a:p>
            <a:pPr marL="171450" lvl="0" indent="-171450">
              <a:lnSpc>
                <a:spcPct val="113000"/>
              </a:lnSpc>
              <a:spcBef>
                <a:spcPts val="400"/>
              </a:spcBef>
              <a:buFont typeface="Arial" panose="020B0604020202020204" pitchFamily="34" charset="0"/>
              <a:buChar char="•"/>
            </a:pPr>
            <a:r>
              <a:rPr lang="en-NZ" noProof="0" dirty="0"/>
              <a:t>What is your current baseline for musculoskeletal injury? Do you have reliable data on injury frequency, body part, task type, and severity?</a:t>
            </a:r>
          </a:p>
          <a:p>
            <a:pPr marL="171450" lvl="0" indent="-171450">
              <a:lnSpc>
                <a:spcPct val="113000"/>
              </a:lnSpc>
              <a:spcBef>
                <a:spcPts val="400"/>
              </a:spcBef>
              <a:buFont typeface="Arial" panose="020B0604020202020204" pitchFamily="34" charset="0"/>
              <a:buChar char="•"/>
            </a:pPr>
            <a:r>
              <a:rPr lang="en-NZ" noProof="0" dirty="0"/>
              <a:t>What data do you currently collect through incident reporting, ACC claims and sick leave? Is it sufficient for Move Well reporting?</a:t>
            </a:r>
          </a:p>
          <a:p>
            <a:pPr marL="171450" lvl="0" indent="-171450">
              <a:lnSpc>
                <a:spcPct val="113000"/>
              </a:lnSpc>
              <a:spcBef>
                <a:spcPts val="400"/>
              </a:spcBef>
              <a:buFont typeface="Arial" panose="020B0604020202020204" pitchFamily="34" charset="0"/>
              <a:buChar char="•"/>
            </a:pPr>
            <a:r>
              <a:rPr lang="en-NZ" noProof="0" dirty="0"/>
              <a:t>What leading indicators will you track? For example: training completion rates, near-miss reports, observation scores, supervisor coaching conversations.</a:t>
            </a:r>
          </a:p>
          <a:p>
            <a:pPr marL="171450" lvl="0" indent="-171450">
              <a:lnSpc>
                <a:spcPct val="113000"/>
              </a:lnSpc>
              <a:spcBef>
                <a:spcPts val="400"/>
              </a:spcBef>
              <a:buFont typeface="Arial" panose="020B0604020202020204" pitchFamily="34" charset="0"/>
              <a:buChar char="•"/>
            </a:pPr>
            <a:r>
              <a:rPr lang="en-NZ" noProof="0" dirty="0"/>
              <a:t>How will behaviour change be assessed? Is there an observation tool or checklist you have used before?</a:t>
            </a:r>
          </a:p>
          <a:p>
            <a:pPr marL="171450" lvl="0" indent="-171450">
              <a:lnSpc>
                <a:spcPct val="113000"/>
              </a:lnSpc>
              <a:spcBef>
                <a:spcPts val="400"/>
              </a:spcBef>
              <a:buFont typeface="Arial" panose="020B0604020202020204" pitchFamily="34" charset="0"/>
              <a:buChar char="•"/>
            </a:pPr>
            <a:r>
              <a:rPr lang="en-NZ" noProof="0" dirty="0"/>
              <a:t>What cost data is available? For example: ACC levy rates, sick leave days, recruitment and induction costs linked to injury-related departures.</a:t>
            </a:r>
          </a:p>
          <a:p>
            <a:pPr marL="171450" lvl="0" indent="-171450">
              <a:lnSpc>
                <a:spcPct val="113000"/>
              </a:lnSpc>
              <a:spcBef>
                <a:spcPts val="400"/>
              </a:spcBef>
              <a:buFont typeface="Arial" panose="020B0604020202020204" pitchFamily="34" charset="0"/>
              <a:buChar char="•"/>
            </a:pPr>
            <a:r>
              <a:rPr lang="en-NZ" noProof="0" dirty="0"/>
              <a:t>How often will share your reporting to the Move Well team and organisation and what format will it take? Who prepares it?</a:t>
            </a:r>
          </a:p>
          <a:p>
            <a:pPr marL="171450" lvl="0" indent="-171450">
              <a:lnSpc>
                <a:spcPct val="113000"/>
              </a:lnSpc>
              <a:spcBef>
                <a:spcPts val="400"/>
              </a:spcBef>
              <a:buFont typeface="Arial" panose="020B0604020202020204" pitchFamily="34" charset="0"/>
              <a:buChar char="•"/>
            </a:pPr>
            <a:r>
              <a:rPr lang="en-NZ" noProof="0" dirty="0"/>
              <a:t>What does a ‘red flag’ look like in your data? What would trigger an immediate escalation to the board?</a:t>
            </a:r>
          </a:p>
          <a:p>
            <a:pPr marL="171450" lvl="0" indent="-171450">
              <a:lnSpc>
                <a:spcPct val="113000"/>
              </a:lnSpc>
              <a:spcBef>
                <a:spcPts val="400"/>
              </a:spcBef>
              <a:buFont typeface="Arial" panose="020B0604020202020204" pitchFamily="34" charset="0"/>
              <a:buChar char="•"/>
            </a:pPr>
            <a:r>
              <a:rPr lang="en-NZ" noProof="0" dirty="0"/>
              <a:t>How will you know if the programme is working at 6 months? At 12 months? What does success look like numerically?</a:t>
            </a:r>
          </a:p>
          <a:p>
            <a:pPr>
              <a:lnSpc>
                <a:spcPct val="113000"/>
              </a:lnSpc>
              <a:spcBef>
                <a:spcPts val="600"/>
              </a:spcBef>
            </a:pPr>
            <a:endParaRPr lang="en-NZ" noProof="0" dirty="0"/>
          </a:p>
        </p:txBody>
      </p:sp>
      <p:sp>
        <p:nvSpPr>
          <p:cNvPr id="7" name="Text Placeholder 6">
            <a:extLst>
              <a:ext uri="{FF2B5EF4-FFF2-40B4-BE49-F238E27FC236}">
                <a16:creationId xmlns:a16="http://schemas.microsoft.com/office/drawing/2014/main" id="{B6DD32E1-7CD2-303E-9E4C-DE05E695FB53}"/>
              </a:ext>
            </a:extLst>
          </p:cNvPr>
          <p:cNvSpPr>
            <a:spLocks noGrp="1"/>
          </p:cNvSpPr>
          <p:nvPr>
            <p:ph type="body" sz="quarter" idx="11"/>
          </p:nvPr>
        </p:nvSpPr>
        <p:spPr/>
        <p:txBody>
          <a:bodyPr/>
          <a:lstStyle/>
          <a:p>
            <a:r>
              <a:rPr lang="en-NZ" noProof="0" dirty="0"/>
              <a:t>Core measures and reporting</a:t>
            </a:r>
          </a:p>
        </p:txBody>
      </p:sp>
      <p:sp>
        <p:nvSpPr>
          <p:cNvPr id="6" name="Text Placeholder 5">
            <a:extLst>
              <a:ext uri="{FF2B5EF4-FFF2-40B4-BE49-F238E27FC236}">
                <a16:creationId xmlns:a16="http://schemas.microsoft.com/office/drawing/2014/main" id="{81684BFA-9321-0EBC-F575-E9CA1285AB9C}"/>
              </a:ext>
            </a:extLst>
          </p:cNvPr>
          <p:cNvSpPr>
            <a:spLocks noGrp="1"/>
          </p:cNvSpPr>
          <p:nvPr>
            <p:ph type="body" sz="quarter" idx="12"/>
          </p:nvPr>
        </p:nvSpPr>
        <p:spPr>
          <a:prstGeom prst="rect">
            <a:avLst/>
          </a:prstGeom>
        </p:spPr>
        <p:txBody>
          <a:bodyPr/>
          <a:lstStyle/>
          <a:p>
            <a:r>
              <a:rPr lang="en-NZ" noProof="0" dirty="0"/>
              <a:t>Considerations and preparations</a:t>
            </a:r>
          </a:p>
        </p:txBody>
      </p:sp>
      <p:pic>
        <p:nvPicPr>
          <p:cNvPr id="3" name="Picture 2">
            <a:extLst>
              <a:ext uri="{FF2B5EF4-FFF2-40B4-BE49-F238E27FC236}">
                <a16:creationId xmlns:a16="http://schemas.microsoft.com/office/drawing/2014/main" id="{836AF7C2-79F4-41AA-DDEF-FBDE5AB140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8783" y="2620813"/>
            <a:ext cx="3480020" cy="3276748"/>
          </a:xfrm>
          <a:prstGeom prst="rect">
            <a:avLst/>
          </a:prstGeom>
        </p:spPr>
      </p:pic>
      <p:grpSp>
        <p:nvGrpSpPr>
          <p:cNvPr id="2" name="Group 1">
            <a:extLst>
              <a:ext uri="{FF2B5EF4-FFF2-40B4-BE49-F238E27FC236}">
                <a16:creationId xmlns:a16="http://schemas.microsoft.com/office/drawing/2014/main" id="{9C83AF2C-73EA-85FC-3AEE-1DD7520CFB49}"/>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D1922697-0B88-2D6F-71A0-A73B6695375E}"/>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8" name="TextBox 7">
              <a:extLst>
                <a:ext uri="{FF2B5EF4-FFF2-40B4-BE49-F238E27FC236}">
                  <a16:creationId xmlns:a16="http://schemas.microsoft.com/office/drawing/2014/main" id="{9212A90C-AE0B-B6D5-C464-D514CD2AE7B9}"/>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29</a:t>
              </a:fld>
              <a:endParaRPr lang="en-NZ" sz="800" b="1" noProof="0" dirty="0"/>
            </a:p>
          </p:txBody>
        </p:sp>
      </p:grpSp>
    </p:spTree>
    <p:extLst>
      <p:ext uri="{BB962C8B-B14F-4D97-AF65-F5344CB8AC3E}">
        <p14:creationId xmlns:p14="http://schemas.microsoft.com/office/powerpoint/2010/main" val="1315451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0F5F95-4793-CD34-0130-21A7CEEA0FAB}"/>
              </a:ext>
            </a:extLst>
          </p:cNvPr>
          <p:cNvSpPr>
            <a:spLocks noGrp="1"/>
          </p:cNvSpPr>
          <p:nvPr>
            <p:ph idx="12"/>
          </p:nvPr>
        </p:nvSpPr>
        <p:spPr/>
        <p:txBody>
          <a:bodyPr/>
          <a:lstStyle/>
          <a:p>
            <a:r>
              <a:rPr lang="en-NZ" noProof="0" dirty="0"/>
              <a:t>Section purpose</a:t>
            </a:r>
          </a:p>
        </p:txBody>
      </p:sp>
      <p:sp>
        <p:nvSpPr>
          <p:cNvPr id="3" name="Content Placeholder 2">
            <a:extLst>
              <a:ext uri="{FF2B5EF4-FFF2-40B4-BE49-F238E27FC236}">
                <a16:creationId xmlns:a16="http://schemas.microsoft.com/office/drawing/2014/main" id="{CAFC451D-349D-B5C5-3414-278415C8CAFA}"/>
              </a:ext>
            </a:extLst>
          </p:cNvPr>
          <p:cNvSpPr>
            <a:spLocks noGrp="1"/>
          </p:cNvSpPr>
          <p:nvPr>
            <p:ph idx="13"/>
          </p:nvPr>
        </p:nvSpPr>
        <p:spPr>
          <a:xfrm>
            <a:off x="6290999" y="2146465"/>
            <a:ext cx="5255723" cy="1192571"/>
          </a:xfrm>
        </p:spPr>
        <p:txBody>
          <a:bodyPr>
            <a:spAutoFit/>
          </a:bodyPr>
          <a:lstStyle/>
          <a:p>
            <a:pPr>
              <a:lnSpc>
                <a:spcPct val="113000"/>
              </a:lnSpc>
              <a:spcBef>
                <a:spcPts val="600"/>
              </a:spcBef>
            </a:pPr>
            <a:r>
              <a:rPr lang="en-NZ" noProof="0" dirty="0"/>
              <a:t>This section clarifies what Move Well is, why it has been created, what it is designed to achieve and how it fits within the organisation’s broader purpose and people strategy.</a:t>
            </a:r>
          </a:p>
        </p:txBody>
      </p:sp>
      <p:sp>
        <p:nvSpPr>
          <p:cNvPr id="4" name="Content Placeholder 3">
            <a:extLst>
              <a:ext uri="{FF2B5EF4-FFF2-40B4-BE49-F238E27FC236}">
                <a16:creationId xmlns:a16="http://schemas.microsoft.com/office/drawing/2014/main" id="{0AFF3D35-633D-363B-42A9-95E2501431A4}"/>
              </a:ext>
            </a:extLst>
          </p:cNvPr>
          <p:cNvSpPr>
            <a:spLocks noGrp="1"/>
          </p:cNvSpPr>
          <p:nvPr>
            <p:ph idx="14"/>
          </p:nvPr>
        </p:nvSpPr>
        <p:spPr/>
        <p:txBody>
          <a:bodyPr/>
          <a:lstStyle/>
          <a:p>
            <a:r>
              <a:rPr lang="en-NZ" sz="3600" noProof="0" dirty="0"/>
              <a:t>Overview and intent</a:t>
            </a:r>
          </a:p>
        </p:txBody>
      </p:sp>
      <p:pic>
        <p:nvPicPr>
          <p:cNvPr id="9" name="Picture 8">
            <a:extLst>
              <a:ext uri="{FF2B5EF4-FFF2-40B4-BE49-F238E27FC236}">
                <a16:creationId xmlns:a16="http://schemas.microsoft.com/office/drawing/2014/main" id="{8F2F7BC7-EAB1-6CBE-46E2-713851F4E8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178" y="2959522"/>
            <a:ext cx="3736222" cy="2867977"/>
          </a:xfrm>
          <a:prstGeom prst="rect">
            <a:avLst/>
          </a:prstGeom>
        </p:spPr>
      </p:pic>
    </p:spTree>
    <p:extLst>
      <p:ext uri="{BB962C8B-B14F-4D97-AF65-F5344CB8AC3E}">
        <p14:creationId xmlns:p14="http://schemas.microsoft.com/office/powerpoint/2010/main" val="9174451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08526-CCA6-8F13-1B94-AE834117A67C}"/>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BC79158A-6DA1-20AB-2A86-213370C525E0}"/>
              </a:ext>
            </a:extLst>
          </p:cNvPr>
          <p:cNvSpPr>
            <a:spLocks noGrp="1"/>
          </p:cNvSpPr>
          <p:nvPr>
            <p:ph idx="12"/>
          </p:nvPr>
        </p:nvSpPr>
        <p:spPr>
          <a:prstGeom prst="rect">
            <a:avLst/>
          </a:prstGeom>
        </p:spPr>
        <p:txBody>
          <a:bodyPr/>
          <a:lstStyle/>
          <a:p>
            <a:r>
              <a:rPr lang="en-NZ" noProof="0" dirty="0"/>
              <a:t>Section purpose</a:t>
            </a:r>
          </a:p>
        </p:txBody>
      </p:sp>
      <p:sp>
        <p:nvSpPr>
          <p:cNvPr id="9" name="Content Placeholder 8">
            <a:extLst>
              <a:ext uri="{FF2B5EF4-FFF2-40B4-BE49-F238E27FC236}">
                <a16:creationId xmlns:a16="http://schemas.microsoft.com/office/drawing/2014/main" id="{42EC94C3-8169-F354-1E89-EAB6A937F06E}"/>
              </a:ext>
            </a:extLst>
          </p:cNvPr>
          <p:cNvSpPr>
            <a:spLocks noGrp="1"/>
          </p:cNvSpPr>
          <p:nvPr>
            <p:ph idx="13"/>
          </p:nvPr>
        </p:nvSpPr>
        <p:spPr>
          <a:xfrm>
            <a:off x="6290999" y="2146465"/>
            <a:ext cx="5255723" cy="636136"/>
          </a:xfrm>
          <a:prstGeom prst="rect">
            <a:avLst/>
          </a:prstGeom>
        </p:spPr>
        <p:txBody>
          <a:bodyPr wrap="square">
            <a:spAutoFit/>
          </a:bodyPr>
          <a:lstStyle/>
          <a:p>
            <a:pPr>
              <a:lnSpc>
                <a:spcPct val="113000"/>
              </a:lnSpc>
            </a:pPr>
            <a:r>
              <a:rPr lang="en-NZ" noProof="0" dirty="0"/>
              <a:t>This section is about ensuring the right policies and processes are available in your organisation. </a:t>
            </a:r>
          </a:p>
        </p:txBody>
      </p:sp>
      <p:sp>
        <p:nvSpPr>
          <p:cNvPr id="5" name="Content Placeholder 4">
            <a:extLst>
              <a:ext uri="{FF2B5EF4-FFF2-40B4-BE49-F238E27FC236}">
                <a16:creationId xmlns:a16="http://schemas.microsoft.com/office/drawing/2014/main" id="{397C6DE7-338C-EE29-30AF-8D676681C906}"/>
              </a:ext>
            </a:extLst>
          </p:cNvPr>
          <p:cNvSpPr>
            <a:spLocks noGrp="1"/>
          </p:cNvSpPr>
          <p:nvPr>
            <p:ph idx="14"/>
          </p:nvPr>
        </p:nvSpPr>
        <p:spPr>
          <a:prstGeom prst="rect">
            <a:avLst/>
          </a:prstGeom>
        </p:spPr>
        <p:txBody>
          <a:bodyPr>
            <a:spAutoFit/>
          </a:bodyPr>
          <a:lstStyle/>
          <a:p>
            <a:r>
              <a:rPr lang="en-NZ" sz="3600" b="1" noProof="0" dirty="0"/>
              <a:t>Best-practice policy and process</a:t>
            </a:r>
            <a:endParaRPr lang="en-NZ" sz="3600" noProof="0" dirty="0"/>
          </a:p>
        </p:txBody>
      </p:sp>
      <p:pic>
        <p:nvPicPr>
          <p:cNvPr id="3" name="Picture 2">
            <a:extLst>
              <a:ext uri="{FF2B5EF4-FFF2-40B4-BE49-F238E27FC236}">
                <a16:creationId xmlns:a16="http://schemas.microsoft.com/office/drawing/2014/main" id="{271C474A-E533-2D4B-24F0-B6175BA26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0172" y="2771426"/>
            <a:ext cx="3203052" cy="3439767"/>
          </a:xfrm>
          <a:prstGeom prst="rect">
            <a:avLst/>
          </a:prstGeom>
        </p:spPr>
      </p:pic>
    </p:spTree>
    <p:custDataLst>
      <p:tags r:id="rId1"/>
    </p:custDataLst>
    <p:extLst>
      <p:ext uri="{BB962C8B-B14F-4D97-AF65-F5344CB8AC3E}">
        <p14:creationId xmlns:p14="http://schemas.microsoft.com/office/powerpoint/2010/main" val="14617446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DC1176D-93BD-3DBA-3A48-9C1C316E49D3}"/>
              </a:ext>
            </a:extLst>
          </p:cNvPr>
          <p:cNvSpPr>
            <a:spLocks noGrp="1"/>
          </p:cNvSpPr>
          <p:nvPr>
            <p:ph type="body" sz="quarter" idx="10"/>
          </p:nvPr>
        </p:nvSpPr>
        <p:spPr/>
        <p:txBody>
          <a:bodyPr/>
          <a:lstStyle/>
          <a:p>
            <a:pPr>
              <a:lnSpc>
                <a:spcPct val="113000"/>
              </a:lnSpc>
              <a:spcBef>
                <a:spcPts val="0"/>
              </a:spcBef>
              <a:spcAft>
                <a:spcPts val="800"/>
              </a:spcAft>
            </a:pPr>
            <a:r>
              <a:rPr lang="en-NZ" noProof="0" dirty="0"/>
              <a:t>Good policies and processes are not just about meeting legal requirements. Done well, they help an employer be clear about how work should be done, how risks are managed and how learning is shared. They create a common understanding so people are not left making safety decisions on their own, especially in complex or unpredictable environments.</a:t>
            </a:r>
          </a:p>
          <a:p>
            <a:pPr>
              <a:lnSpc>
                <a:spcPct val="113000"/>
              </a:lnSpc>
              <a:spcBef>
                <a:spcPts val="0"/>
              </a:spcBef>
              <a:spcAft>
                <a:spcPts val="800"/>
              </a:spcAft>
            </a:pPr>
            <a:r>
              <a:rPr lang="en-NZ" noProof="0" dirty="0"/>
              <a:t>In the sector, this is particularly important. Much of the work is physical, relationship‑based, and carried out in settings that are outside the employer’s direct control, such as people’s homes or community spaces. Over time, this can place workers at risk of musculoskeletal injury through lifting, supporting mobility, repetitive movements, fatigue, or rushed work. These injuries rarely happen because of one single mistake. More often, they build up slowly when systems don’t adapt, learning isn’t shared, or risks become ‘part of the job’.</a:t>
            </a:r>
          </a:p>
          <a:p>
            <a:pPr>
              <a:lnSpc>
                <a:spcPct val="113000"/>
              </a:lnSpc>
              <a:spcBef>
                <a:spcPts val="0"/>
              </a:spcBef>
              <a:spcAft>
                <a:spcPts val="800"/>
              </a:spcAft>
            </a:pPr>
            <a:r>
              <a:rPr lang="en-NZ" noProof="0" dirty="0"/>
              <a:t>Clear policies and practical processes help prevent this. They set expectations, guide everyday decisions and provide a consistent way to identify risks early, respond when something goes wrong and make improvements before injuries become serious.</a:t>
            </a:r>
          </a:p>
        </p:txBody>
      </p:sp>
      <p:sp>
        <p:nvSpPr>
          <p:cNvPr id="7" name="Text Placeholder 6">
            <a:extLst>
              <a:ext uri="{FF2B5EF4-FFF2-40B4-BE49-F238E27FC236}">
                <a16:creationId xmlns:a16="http://schemas.microsoft.com/office/drawing/2014/main" id="{E1AD97B7-CE1E-D647-2BC0-3820CB71FFD9}"/>
              </a:ext>
            </a:extLst>
          </p:cNvPr>
          <p:cNvSpPr>
            <a:spLocks noGrp="1"/>
          </p:cNvSpPr>
          <p:nvPr>
            <p:ph type="body" sz="quarter" idx="23"/>
          </p:nvPr>
        </p:nvSpPr>
        <p:spPr>
          <a:xfrm>
            <a:off x="6221341" y="2139862"/>
            <a:ext cx="5580000" cy="4318384"/>
          </a:xfrm>
        </p:spPr>
        <p:txBody>
          <a:bodyPr/>
          <a:lstStyle/>
          <a:p>
            <a:pPr>
              <a:lnSpc>
                <a:spcPct val="113000"/>
              </a:lnSpc>
              <a:spcBef>
                <a:spcPts val="0"/>
              </a:spcBef>
              <a:spcAft>
                <a:spcPts val="800"/>
              </a:spcAft>
            </a:pPr>
            <a:r>
              <a:rPr lang="en-NZ" noProof="0" dirty="0"/>
              <a:t>Reducing musculoskeletal injury is not achieved by training alone. It relies on an employer’s ability to learn from experience and apply that learning in real work situations.</a:t>
            </a:r>
          </a:p>
          <a:p>
            <a:pPr>
              <a:lnSpc>
                <a:spcPct val="113000"/>
              </a:lnSpc>
              <a:spcBef>
                <a:spcPts val="600"/>
              </a:spcBef>
            </a:pPr>
            <a:r>
              <a:rPr lang="en-NZ" b="1" noProof="0" dirty="0"/>
              <a:t>Policies and processes play a key role when they help the employer to:</a:t>
            </a:r>
          </a:p>
          <a:p>
            <a:pPr marL="171450" indent="-171450">
              <a:lnSpc>
                <a:spcPct val="113000"/>
              </a:lnSpc>
              <a:spcBef>
                <a:spcPts val="400"/>
              </a:spcBef>
              <a:buFont typeface="Arial" panose="020B0604020202020204" pitchFamily="34" charset="0"/>
              <a:buChar char="•"/>
            </a:pPr>
            <a:r>
              <a:rPr lang="en-NZ" noProof="0" dirty="0"/>
              <a:t>notice early warning signs, such as discomfort, fatigue, or near misses</a:t>
            </a:r>
          </a:p>
          <a:p>
            <a:pPr marL="171450" indent="-171450">
              <a:lnSpc>
                <a:spcPct val="113000"/>
              </a:lnSpc>
              <a:spcBef>
                <a:spcPts val="400"/>
              </a:spcBef>
              <a:buFont typeface="Arial" panose="020B0604020202020204" pitchFamily="34" charset="0"/>
              <a:buChar char="•"/>
            </a:pPr>
            <a:r>
              <a:rPr lang="en-NZ" noProof="0" dirty="0"/>
              <a:t>encourage people to speak up without fear of blame</a:t>
            </a:r>
          </a:p>
          <a:p>
            <a:pPr marL="171450" indent="-171450">
              <a:lnSpc>
                <a:spcPct val="113000"/>
              </a:lnSpc>
              <a:spcBef>
                <a:spcPts val="400"/>
              </a:spcBef>
              <a:buFont typeface="Arial" panose="020B0604020202020204" pitchFamily="34" charset="0"/>
              <a:buChar char="•"/>
            </a:pPr>
            <a:r>
              <a:rPr lang="en-NZ" noProof="0" dirty="0"/>
              <a:t>look beyond individual actions and consider how work is designed and resourced</a:t>
            </a:r>
          </a:p>
          <a:p>
            <a:pPr marL="171450" indent="-171450">
              <a:lnSpc>
                <a:spcPct val="113000"/>
              </a:lnSpc>
              <a:spcBef>
                <a:spcPts val="400"/>
              </a:spcBef>
              <a:buFont typeface="Arial" panose="020B0604020202020204" pitchFamily="34" charset="0"/>
              <a:buChar char="•"/>
            </a:pPr>
            <a:r>
              <a:rPr lang="en-NZ" noProof="0" dirty="0"/>
              <a:t>review whether current controls, equipment and supports are still working</a:t>
            </a:r>
          </a:p>
          <a:p>
            <a:pPr marL="171450" indent="-171450">
              <a:lnSpc>
                <a:spcPct val="113000"/>
              </a:lnSpc>
              <a:spcBef>
                <a:spcPts val="400"/>
              </a:spcBef>
              <a:spcAft>
                <a:spcPts val="800"/>
              </a:spcAft>
              <a:buFont typeface="Arial" panose="020B0604020202020204" pitchFamily="34" charset="0"/>
              <a:buChar char="•"/>
            </a:pPr>
            <a:r>
              <a:rPr lang="en-NZ" noProof="0" dirty="0"/>
              <a:t>share lessons learned across teams and services.</a:t>
            </a:r>
          </a:p>
          <a:p>
            <a:pPr>
              <a:lnSpc>
                <a:spcPct val="113000"/>
              </a:lnSpc>
              <a:spcBef>
                <a:spcPts val="0"/>
              </a:spcBef>
              <a:spcAft>
                <a:spcPts val="800"/>
              </a:spcAft>
            </a:pPr>
            <a:r>
              <a:rPr lang="en-NZ" noProof="0" dirty="0"/>
              <a:t>When learning is embedded this way, prevention becomes part of normal practice rather than a reaction after someone is hurt.</a:t>
            </a:r>
          </a:p>
        </p:txBody>
      </p:sp>
      <p:sp>
        <p:nvSpPr>
          <p:cNvPr id="6" name="Text Placeholder 5">
            <a:extLst>
              <a:ext uri="{FF2B5EF4-FFF2-40B4-BE49-F238E27FC236}">
                <a16:creationId xmlns:a16="http://schemas.microsoft.com/office/drawing/2014/main" id="{129C5624-6D37-B1ED-03B2-5CFD7D17F3A5}"/>
              </a:ext>
            </a:extLst>
          </p:cNvPr>
          <p:cNvSpPr>
            <a:spLocks noGrp="1"/>
          </p:cNvSpPr>
          <p:nvPr>
            <p:ph type="body" sz="quarter" idx="12"/>
          </p:nvPr>
        </p:nvSpPr>
        <p:spPr/>
        <p:txBody>
          <a:bodyPr/>
          <a:lstStyle/>
          <a:p>
            <a:r>
              <a:rPr lang="en-NZ" noProof="0" dirty="0"/>
              <a:t>Why policy and process matter</a:t>
            </a:r>
          </a:p>
        </p:txBody>
      </p:sp>
      <p:sp>
        <p:nvSpPr>
          <p:cNvPr id="9" name="Text Placeholder 8">
            <a:extLst>
              <a:ext uri="{FF2B5EF4-FFF2-40B4-BE49-F238E27FC236}">
                <a16:creationId xmlns:a16="http://schemas.microsoft.com/office/drawing/2014/main" id="{B77EBC65-652D-D7D9-4028-BDA611286AD2}"/>
              </a:ext>
            </a:extLst>
          </p:cNvPr>
          <p:cNvSpPr>
            <a:spLocks noGrp="1"/>
          </p:cNvSpPr>
          <p:nvPr>
            <p:ph type="body" sz="quarter" idx="25"/>
          </p:nvPr>
        </p:nvSpPr>
        <p:spPr/>
        <p:txBody>
          <a:bodyPr/>
          <a:lstStyle/>
          <a:p>
            <a:r>
              <a:rPr lang="en-NZ" noProof="0" dirty="0"/>
              <a:t>Best-practice policy and process</a:t>
            </a:r>
          </a:p>
        </p:txBody>
      </p:sp>
      <p:sp>
        <p:nvSpPr>
          <p:cNvPr id="12" name="Text Placeholder 11">
            <a:extLst>
              <a:ext uri="{FF2B5EF4-FFF2-40B4-BE49-F238E27FC236}">
                <a16:creationId xmlns:a16="http://schemas.microsoft.com/office/drawing/2014/main" id="{B06DBBFF-02D2-11B2-F7AC-B5AA05D9EDE7}"/>
              </a:ext>
            </a:extLst>
          </p:cNvPr>
          <p:cNvSpPr>
            <a:spLocks noGrp="1"/>
          </p:cNvSpPr>
          <p:nvPr>
            <p:ph type="body" sz="quarter" idx="24"/>
          </p:nvPr>
        </p:nvSpPr>
        <p:spPr>
          <a:xfrm>
            <a:off x="6221341" y="1350657"/>
            <a:ext cx="4882088" cy="592535"/>
          </a:xfrm>
        </p:spPr>
        <p:txBody>
          <a:bodyPr/>
          <a:lstStyle/>
          <a:p>
            <a:r>
              <a:rPr lang="en-NZ" noProof="0" dirty="0"/>
              <a:t>Embedding learning to reduce musculoskeletal injury</a:t>
            </a:r>
          </a:p>
        </p:txBody>
      </p:sp>
      <p:grpSp>
        <p:nvGrpSpPr>
          <p:cNvPr id="2" name="Group 1">
            <a:extLst>
              <a:ext uri="{FF2B5EF4-FFF2-40B4-BE49-F238E27FC236}">
                <a16:creationId xmlns:a16="http://schemas.microsoft.com/office/drawing/2014/main" id="{68C095B5-BE96-374A-225B-1CD5A8623994}"/>
              </a:ext>
            </a:extLst>
          </p:cNvPr>
          <p:cNvGrpSpPr/>
          <p:nvPr/>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359420B8-9AA4-DF77-FB65-ADF605CDD9C6}"/>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4" name="TextBox 3">
              <a:extLst>
                <a:ext uri="{FF2B5EF4-FFF2-40B4-BE49-F238E27FC236}">
                  <a16:creationId xmlns:a16="http://schemas.microsoft.com/office/drawing/2014/main" id="{DA20FAED-FC25-7033-EDBB-5E0A51A1530F}"/>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31</a:t>
              </a:fld>
              <a:endParaRPr lang="en-NZ" sz="800" b="1" noProof="0" dirty="0">
                <a:solidFill>
                  <a:schemeClr val="bg1"/>
                </a:solidFill>
              </a:endParaRPr>
            </a:p>
          </p:txBody>
        </p:sp>
      </p:grpSp>
    </p:spTree>
    <p:extLst>
      <p:ext uri="{BB962C8B-B14F-4D97-AF65-F5344CB8AC3E}">
        <p14:creationId xmlns:p14="http://schemas.microsoft.com/office/powerpoint/2010/main" val="29690116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3E1B9-74AD-2266-A6F6-D13E9177730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61055CA-7AA5-2CED-4313-8D20638C6867}"/>
              </a:ext>
            </a:extLst>
          </p:cNvPr>
          <p:cNvSpPr>
            <a:spLocks noGrp="1"/>
          </p:cNvSpPr>
          <p:nvPr>
            <p:ph type="body" sz="quarter" idx="10"/>
          </p:nvPr>
        </p:nvSpPr>
        <p:spPr/>
        <p:txBody>
          <a:bodyPr/>
          <a:lstStyle/>
          <a:p>
            <a:pPr>
              <a:lnSpc>
                <a:spcPct val="113000"/>
              </a:lnSpc>
              <a:spcBef>
                <a:spcPts val="0"/>
              </a:spcBef>
              <a:spcAft>
                <a:spcPts val="800"/>
              </a:spcAft>
            </a:pPr>
            <a:r>
              <a:rPr lang="en-NZ" noProof="0" dirty="0"/>
              <a:t>The health and safety policy and process provided in this pack are intentionally generic. They are a starting point: working templates that can be scaled to work for a sole trader through to a multi-site organisation. </a:t>
            </a:r>
          </a:p>
          <a:p>
            <a:pPr>
              <a:lnSpc>
                <a:spcPct val="113000"/>
              </a:lnSpc>
              <a:spcBef>
                <a:spcPts val="0"/>
              </a:spcBef>
              <a:spcAft>
                <a:spcPts val="800"/>
              </a:spcAft>
            </a:pPr>
            <a:r>
              <a:rPr lang="en-NZ" noProof="0" dirty="0"/>
              <a:t>Before they are implemented, they need to be read, discussed and adapted to your context and formally adopted by the board. </a:t>
            </a:r>
          </a:p>
          <a:p>
            <a:pPr>
              <a:lnSpc>
                <a:spcPct val="113000"/>
              </a:lnSpc>
              <a:spcBef>
                <a:spcPts val="600"/>
              </a:spcBef>
            </a:pPr>
            <a:r>
              <a:rPr lang="en-NZ" b="1" noProof="0" dirty="0"/>
              <a:t>To make them fit for purpose:</a:t>
            </a:r>
          </a:p>
          <a:p>
            <a:pPr marL="171450" indent="-171450">
              <a:lnSpc>
                <a:spcPct val="113000"/>
              </a:lnSpc>
              <a:spcBef>
                <a:spcPts val="400"/>
              </a:spcBef>
              <a:buFont typeface="Arial" panose="020B0604020202020204" pitchFamily="34" charset="0"/>
              <a:buChar char="•"/>
            </a:pPr>
            <a:r>
              <a:rPr lang="en-NZ" noProof="0" dirty="0"/>
              <a:t>adjust the language, examples, and roles so they match your size and structure</a:t>
            </a:r>
          </a:p>
          <a:p>
            <a:pPr marL="171450" indent="-171450">
              <a:lnSpc>
                <a:spcPct val="113000"/>
              </a:lnSpc>
              <a:spcBef>
                <a:spcPts val="400"/>
              </a:spcBef>
              <a:buFont typeface="Arial" panose="020B0604020202020204" pitchFamily="34" charset="0"/>
              <a:buChar char="•"/>
            </a:pPr>
            <a:r>
              <a:rPr lang="en-NZ" noProof="0" dirty="0"/>
              <a:t>be clear about where musculoskeletal risk shows up in your services and reflect this in the documents</a:t>
            </a:r>
          </a:p>
          <a:p>
            <a:pPr marL="171450" indent="-171450">
              <a:lnSpc>
                <a:spcPct val="113000"/>
              </a:lnSpc>
              <a:spcBef>
                <a:spcPts val="400"/>
              </a:spcBef>
              <a:buFont typeface="Arial" panose="020B0604020202020204" pitchFamily="34" charset="0"/>
              <a:buChar char="•"/>
            </a:pPr>
            <a:r>
              <a:rPr lang="en-NZ" noProof="0" dirty="0"/>
              <a:t>clarify who is responsible for prevention, follow‑up, and learning at each level</a:t>
            </a:r>
          </a:p>
          <a:p>
            <a:pPr marL="171450" indent="-171450">
              <a:lnSpc>
                <a:spcPct val="113000"/>
              </a:lnSpc>
              <a:spcBef>
                <a:spcPts val="400"/>
              </a:spcBef>
              <a:buFont typeface="Arial" panose="020B0604020202020204" pitchFamily="34" charset="0"/>
              <a:buChar char="•"/>
            </a:pPr>
            <a:r>
              <a:rPr lang="en-NZ" noProof="0" dirty="0"/>
              <a:t>simplify anything that feels unrealistic or overly complex; if it’s difficult to use it won’t be used</a:t>
            </a:r>
          </a:p>
          <a:p>
            <a:pPr marL="171450" indent="-171450">
              <a:lnSpc>
                <a:spcPct val="113000"/>
              </a:lnSpc>
              <a:spcBef>
                <a:spcPts val="400"/>
              </a:spcBef>
              <a:buFont typeface="Arial" panose="020B0604020202020204" pitchFamily="34" charset="0"/>
              <a:buChar char="•"/>
            </a:pPr>
            <a:r>
              <a:rPr lang="en-NZ" noProof="0" dirty="0"/>
              <a:t>review and update the documents based on incident trends, worker feedback, and changes in service delivery.</a:t>
            </a:r>
          </a:p>
          <a:p>
            <a:pPr>
              <a:lnSpc>
                <a:spcPct val="113000"/>
              </a:lnSpc>
              <a:spcBef>
                <a:spcPts val="600"/>
              </a:spcBef>
            </a:pPr>
            <a:endParaRPr lang="en-NZ" noProof="0" dirty="0"/>
          </a:p>
        </p:txBody>
      </p:sp>
      <p:sp>
        <p:nvSpPr>
          <p:cNvPr id="7" name="Text Placeholder 6">
            <a:extLst>
              <a:ext uri="{FF2B5EF4-FFF2-40B4-BE49-F238E27FC236}">
                <a16:creationId xmlns:a16="http://schemas.microsoft.com/office/drawing/2014/main" id="{F82C7298-0ED6-3CF4-42B3-5D9840BA7DA8}"/>
              </a:ext>
            </a:extLst>
          </p:cNvPr>
          <p:cNvSpPr>
            <a:spLocks noGrp="1"/>
          </p:cNvSpPr>
          <p:nvPr>
            <p:ph type="body" sz="quarter" idx="23"/>
          </p:nvPr>
        </p:nvSpPr>
        <p:spPr/>
        <p:txBody>
          <a:bodyPr/>
          <a:lstStyle/>
          <a:p>
            <a:pPr>
              <a:lnSpc>
                <a:spcPct val="113000"/>
              </a:lnSpc>
              <a:spcBef>
                <a:spcPts val="400"/>
              </a:spcBef>
            </a:pPr>
            <a:r>
              <a:rPr lang="en-NZ" b="1" noProof="0" dirty="0"/>
              <a:t>To help your organisation implement policies and processes for the Move Well programme, work through these questions:</a:t>
            </a:r>
          </a:p>
          <a:p>
            <a:pPr marL="171450" lvl="0" indent="-171450">
              <a:lnSpc>
                <a:spcPct val="113000"/>
              </a:lnSpc>
              <a:spcBef>
                <a:spcPts val="400"/>
              </a:spcBef>
              <a:buFont typeface="Arial" panose="020B0604020202020204" pitchFamily="34" charset="0"/>
              <a:buChar char="•"/>
            </a:pPr>
            <a:r>
              <a:rPr lang="en-NZ" noProof="0" dirty="0"/>
              <a:t>Do your policies and processes reflect how you actually work?</a:t>
            </a:r>
          </a:p>
          <a:p>
            <a:pPr marL="171450" lvl="0" indent="-171450">
              <a:lnSpc>
                <a:spcPct val="113000"/>
              </a:lnSpc>
              <a:spcBef>
                <a:spcPts val="400"/>
              </a:spcBef>
              <a:buFont typeface="Arial" panose="020B0604020202020204" pitchFamily="34" charset="0"/>
              <a:buChar char="•"/>
            </a:pPr>
            <a:r>
              <a:rPr lang="en-NZ" noProof="0" dirty="0"/>
              <a:t>Does the language, context and commitments made align with your people and organisation?</a:t>
            </a:r>
          </a:p>
          <a:p>
            <a:pPr marL="171450" lvl="0" indent="-171450">
              <a:lnSpc>
                <a:spcPct val="113000"/>
              </a:lnSpc>
              <a:spcBef>
                <a:spcPts val="400"/>
              </a:spcBef>
              <a:buFont typeface="Arial" panose="020B0604020202020204" pitchFamily="34" charset="0"/>
              <a:buChar char="•"/>
            </a:pPr>
            <a:r>
              <a:rPr lang="en-NZ" noProof="0" dirty="0"/>
              <a:t>Are the policy and process connected to the rest of your policy suite?</a:t>
            </a:r>
          </a:p>
          <a:p>
            <a:pPr marL="171450" lvl="0" indent="-171450">
              <a:lnSpc>
                <a:spcPct val="113000"/>
              </a:lnSpc>
              <a:spcBef>
                <a:spcPts val="400"/>
              </a:spcBef>
              <a:buFont typeface="Arial" panose="020B0604020202020204" pitchFamily="34" charset="0"/>
              <a:buChar char="•"/>
            </a:pPr>
            <a:r>
              <a:rPr lang="en-NZ" noProof="0" dirty="0"/>
              <a:t>Do the policy and process reference or depend on any other policy or process? </a:t>
            </a:r>
          </a:p>
          <a:p>
            <a:pPr marL="171450" lvl="0" indent="-171450">
              <a:lnSpc>
                <a:spcPct val="113000"/>
              </a:lnSpc>
              <a:spcBef>
                <a:spcPts val="400"/>
              </a:spcBef>
              <a:buFont typeface="Arial" panose="020B0604020202020204" pitchFamily="34" charset="0"/>
              <a:buChar char="•"/>
            </a:pPr>
            <a:r>
              <a:rPr lang="en-NZ" noProof="0" dirty="0"/>
              <a:t>Do the policy and process reflect your obligations under relevant legislation and connect your organisation’s values to Te </a:t>
            </a:r>
            <a:r>
              <a:rPr lang="en-NZ" noProof="0" dirty="0" err="1"/>
              <a:t>Tiriti</a:t>
            </a:r>
            <a:r>
              <a:rPr lang="en-NZ" noProof="0" dirty="0"/>
              <a:t> o Waitangi?</a:t>
            </a:r>
          </a:p>
          <a:p>
            <a:pPr marL="171450" lvl="0" indent="-171450">
              <a:lnSpc>
                <a:spcPct val="113000"/>
              </a:lnSpc>
              <a:spcBef>
                <a:spcPts val="400"/>
              </a:spcBef>
              <a:buFont typeface="Arial" panose="020B0604020202020204" pitchFamily="34" charset="0"/>
              <a:buChar char="•"/>
            </a:pPr>
            <a:r>
              <a:rPr lang="en-NZ" noProof="0" dirty="0"/>
              <a:t>Have the right people been involved in developing, reviewing and owning this policy and process?</a:t>
            </a:r>
          </a:p>
          <a:p>
            <a:pPr marL="171450" lvl="0" indent="-171450">
              <a:lnSpc>
                <a:spcPct val="113000"/>
              </a:lnSpc>
              <a:spcBef>
                <a:spcPts val="400"/>
              </a:spcBef>
              <a:buFont typeface="Arial" panose="020B0604020202020204" pitchFamily="34" charset="0"/>
              <a:buChar char="•"/>
            </a:pPr>
            <a:r>
              <a:rPr lang="en-NZ" noProof="0" dirty="0"/>
              <a:t>Have kaimahi (workers) and people with the relevant experience and expertise been consulted where appropriate?</a:t>
            </a:r>
          </a:p>
          <a:p>
            <a:pPr marL="171450" lvl="0" indent="-171450">
              <a:lnSpc>
                <a:spcPct val="113000"/>
              </a:lnSpc>
              <a:spcBef>
                <a:spcPts val="400"/>
              </a:spcBef>
              <a:buFont typeface="Arial" panose="020B0604020202020204" pitchFamily="34" charset="0"/>
              <a:buChar char="•"/>
            </a:pPr>
            <a:r>
              <a:rPr lang="en-NZ" noProof="0" dirty="0"/>
              <a:t>Can you implement and report against this policy or process?</a:t>
            </a:r>
          </a:p>
          <a:p>
            <a:pPr marL="171450" lvl="0" indent="-171450">
              <a:lnSpc>
                <a:spcPct val="113000"/>
              </a:lnSpc>
              <a:spcBef>
                <a:spcPts val="400"/>
              </a:spcBef>
              <a:buFont typeface="Arial" panose="020B0604020202020204" pitchFamily="34" charset="0"/>
              <a:buChar char="•"/>
            </a:pPr>
            <a:r>
              <a:rPr lang="en-NZ" noProof="0" dirty="0"/>
              <a:t>What reporting does this policy or process require, and do your current systems make that reporting achievable?</a:t>
            </a:r>
          </a:p>
          <a:p>
            <a:pPr marL="171450" lvl="0" indent="-171450">
              <a:lnSpc>
                <a:spcPct val="113000"/>
              </a:lnSpc>
              <a:spcBef>
                <a:spcPts val="400"/>
              </a:spcBef>
              <a:buFont typeface="Arial" panose="020B0604020202020204" pitchFamily="34" charset="0"/>
              <a:buChar char="•"/>
            </a:pPr>
            <a:r>
              <a:rPr lang="en-NZ" noProof="0" dirty="0"/>
              <a:t>How will compliance with this policy or process be monitored?</a:t>
            </a:r>
          </a:p>
          <a:p>
            <a:pPr marL="171450" lvl="0" indent="-171450">
              <a:lnSpc>
                <a:spcPct val="113000"/>
              </a:lnSpc>
              <a:spcBef>
                <a:spcPts val="400"/>
              </a:spcBef>
              <a:buFont typeface="Arial" panose="020B0604020202020204" pitchFamily="34" charset="0"/>
              <a:buChar char="•"/>
            </a:pPr>
            <a:r>
              <a:rPr lang="en-NZ" noProof="0" dirty="0"/>
              <a:t>Is this policy or process current and will it stay that way?</a:t>
            </a:r>
          </a:p>
          <a:p>
            <a:pPr marL="171450" lvl="0" indent="-171450">
              <a:lnSpc>
                <a:spcPct val="113000"/>
              </a:lnSpc>
              <a:spcBef>
                <a:spcPts val="400"/>
              </a:spcBef>
              <a:buFont typeface="Arial" panose="020B0604020202020204" pitchFamily="34" charset="0"/>
              <a:buChar char="•"/>
            </a:pPr>
            <a:r>
              <a:rPr lang="en-NZ" noProof="0" dirty="0"/>
              <a:t>What is the review cycle for this policy and who is responsible for owning the review and updates?</a:t>
            </a:r>
          </a:p>
        </p:txBody>
      </p:sp>
      <p:sp>
        <p:nvSpPr>
          <p:cNvPr id="6" name="Text Placeholder 5">
            <a:extLst>
              <a:ext uri="{FF2B5EF4-FFF2-40B4-BE49-F238E27FC236}">
                <a16:creationId xmlns:a16="http://schemas.microsoft.com/office/drawing/2014/main" id="{5ED58F99-8EF8-F2E9-1EE4-1E43B753F512}"/>
              </a:ext>
            </a:extLst>
          </p:cNvPr>
          <p:cNvSpPr>
            <a:spLocks noGrp="1"/>
          </p:cNvSpPr>
          <p:nvPr>
            <p:ph type="body" sz="quarter" idx="12"/>
          </p:nvPr>
        </p:nvSpPr>
        <p:spPr/>
        <p:txBody>
          <a:bodyPr/>
          <a:lstStyle/>
          <a:p>
            <a:r>
              <a:rPr lang="en-NZ" noProof="0" dirty="0"/>
              <a:t>Making the policy and process fit your organisation</a:t>
            </a:r>
          </a:p>
        </p:txBody>
      </p:sp>
      <p:sp>
        <p:nvSpPr>
          <p:cNvPr id="9" name="Text Placeholder 8">
            <a:extLst>
              <a:ext uri="{FF2B5EF4-FFF2-40B4-BE49-F238E27FC236}">
                <a16:creationId xmlns:a16="http://schemas.microsoft.com/office/drawing/2014/main" id="{B2434C53-D9D8-1FA5-1C5D-FED698B27A49}"/>
              </a:ext>
            </a:extLst>
          </p:cNvPr>
          <p:cNvSpPr>
            <a:spLocks noGrp="1"/>
          </p:cNvSpPr>
          <p:nvPr>
            <p:ph type="body" sz="quarter" idx="25"/>
          </p:nvPr>
        </p:nvSpPr>
        <p:spPr/>
        <p:txBody>
          <a:bodyPr/>
          <a:lstStyle/>
          <a:p>
            <a:r>
              <a:rPr lang="en-NZ" noProof="0" dirty="0"/>
              <a:t>Best-practice policy and process</a:t>
            </a:r>
          </a:p>
        </p:txBody>
      </p:sp>
      <p:sp>
        <p:nvSpPr>
          <p:cNvPr id="12" name="Text Placeholder 11">
            <a:extLst>
              <a:ext uri="{FF2B5EF4-FFF2-40B4-BE49-F238E27FC236}">
                <a16:creationId xmlns:a16="http://schemas.microsoft.com/office/drawing/2014/main" id="{FEE053D5-F7B9-4A82-C1CB-8F9F5A688563}"/>
              </a:ext>
            </a:extLst>
          </p:cNvPr>
          <p:cNvSpPr>
            <a:spLocks noGrp="1"/>
          </p:cNvSpPr>
          <p:nvPr>
            <p:ph type="body" sz="quarter" idx="24"/>
          </p:nvPr>
        </p:nvSpPr>
        <p:spPr>
          <a:xfrm>
            <a:off x="6221341" y="1350657"/>
            <a:ext cx="5580000" cy="343235"/>
          </a:xfrm>
        </p:spPr>
        <p:txBody>
          <a:bodyPr/>
          <a:lstStyle/>
          <a:p>
            <a:r>
              <a:rPr lang="en-NZ" noProof="0" dirty="0"/>
              <a:t>Considerations and preparations</a:t>
            </a:r>
          </a:p>
        </p:txBody>
      </p:sp>
      <p:grpSp>
        <p:nvGrpSpPr>
          <p:cNvPr id="2" name="Group 1">
            <a:extLst>
              <a:ext uri="{FF2B5EF4-FFF2-40B4-BE49-F238E27FC236}">
                <a16:creationId xmlns:a16="http://schemas.microsoft.com/office/drawing/2014/main" id="{77A5C3B6-B390-127C-1F84-591494DE835C}"/>
              </a:ext>
            </a:extLst>
          </p:cNvPr>
          <p:cNvGrpSpPr/>
          <p:nvPr/>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F5A77FA2-2973-F707-8FBE-A40931AAC000}"/>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4" name="TextBox 3">
              <a:extLst>
                <a:ext uri="{FF2B5EF4-FFF2-40B4-BE49-F238E27FC236}">
                  <a16:creationId xmlns:a16="http://schemas.microsoft.com/office/drawing/2014/main" id="{E063E9D4-DCC7-DC0C-CD42-1BF025BF7CBD}"/>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32</a:t>
              </a:fld>
              <a:endParaRPr lang="en-NZ" sz="800" b="1" noProof="0" dirty="0">
                <a:solidFill>
                  <a:schemeClr val="bg1"/>
                </a:solidFill>
              </a:endParaRPr>
            </a:p>
          </p:txBody>
        </p:sp>
      </p:grpSp>
    </p:spTree>
    <p:extLst>
      <p:ext uri="{BB962C8B-B14F-4D97-AF65-F5344CB8AC3E}">
        <p14:creationId xmlns:p14="http://schemas.microsoft.com/office/powerpoint/2010/main" val="14503389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702C0-10E6-3009-2D0D-67128B71BC4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645FA5-49F0-5638-FE1B-8B6B8F3203FE}"/>
              </a:ext>
            </a:extLst>
          </p:cNvPr>
          <p:cNvSpPr>
            <a:spLocks noGrp="1"/>
          </p:cNvSpPr>
          <p:nvPr>
            <p:ph idx="12"/>
          </p:nvPr>
        </p:nvSpPr>
        <p:spPr>
          <a:prstGeom prst="rect">
            <a:avLst/>
          </a:prstGeom>
        </p:spPr>
        <p:txBody>
          <a:bodyPr/>
          <a:lstStyle/>
          <a:p>
            <a:r>
              <a:rPr lang="en-NZ" noProof="0" dirty="0"/>
              <a:t>Section purpose</a:t>
            </a:r>
          </a:p>
        </p:txBody>
      </p:sp>
      <p:sp>
        <p:nvSpPr>
          <p:cNvPr id="9" name="Content Placeholder 8">
            <a:extLst>
              <a:ext uri="{FF2B5EF4-FFF2-40B4-BE49-F238E27FC236}">
                <a16:creationId xmlns:a16="http://schemas.microsoft.com/office/drawing/2014/main" id="{BE0BD55C-D066-3515-BA4C-00883DADC8EE}"/>
              </a:ext>
            </a:extLst>
          </p:cNvPr>
          <p:cNvSpPr>
            <a:spLocks noGrp="1"/>
          </p:cNvSpPr>
          <p:nvPr>
            <p:ph idx="13"/>
          </p:nvPr>
        </p:nvSpPr>
        <p:spPr>
          <a:xfrm>
            <a:off x="6290999" y="2146465"/>
            <a:ext cx="5255723" cy="914353"/>
          </a:xfrm>
          <a:prstGeom prst="rect">
            <a:avLst/>
          </a:prstGeom>
        </p:spPr>
        <p:txBody>
          <a:bodyPr wrap="square">
            <a:spAutoFit/>
          </a:bodyPr>
          <a:lstStyle/>
          <a:p>
            <a:pPr>
              <a:lnSpc>
                <a:spcPct val="113000"/>
              </a:lnSpc>
              <a:spcBef>
                <a:spcPts val="0"/>
              </a:spcBef>
            </a:pPr>
            <a:r>
              <a:rPr lang="en-NZ" noProof="0" dirty="0"/>
              <a:t>This section ensures that data collected through Move Well is handled ethically, safely and in line with the Privacy Act 2020 and any relevant contractual obligations.</a:t>
            </a:r>
          </a:p>
        </p:txBody>
      </p:sp>
      <p:sp>
        <p:nvSpPr>
          <p:cNvPr id="5" name="Content Placeholder 4">
            <a:extLst>
              <a:ext uri="{FF2B5EF4-FFF2-40B4-BE49-F238E27FC236}">
                <a16:creationId xmlns:a16="http://schemas.microsoft.com/office/drawing/2014/main" id="{AEE23C6B-86E7-4303-D732-ACA3E6352D33}"/>
              </a:ext>
            </a:extLst>
          </p:cNvPr>
          <p:cNvSpPr>
            <a:spLocks noGrp="1"/>
          </p:cNvSpPr>
          <p:nvPr>
            <p:ph idx="14"/>
          </p:nvPr>
        </p:nvSpPr>
        <p:spPr>
          <a:xfrm>
            <a:off x="645278" y="1544505"/>
            <a:ext cx="3502651" cy="1757917"/>
          </a:xfrm>
          <a:prstGeom prst="rect">
            <a:avLst/>
          </a:prstGeom>
        </p:spPr>
        <p:txBody>
          <a:bodyPr/>
          <a:lstStyle/>
          <a:p>
            <a:r>
              <a:rPr lang="en-NZ" sz="3600" noProof="0" dirty="0"/>
              <a:t>Data governance and privacy</a:t>
            </a:r>
          </a:p>
        </p:txBody>
      </p:sp>
      <p:pic>
        <p:nvPicPr>
          <p:cNvPr id="4" name="Picture 3">
            <a:extLst>
              <a:ext uri="{FF2B5EF4-FFF2-40B4-BE49-F238E27FC236}">
                <a16:creationId xmlns:a16="http://schemas.microsoft.com/office/drawing/2014/main" id="{25EBE56F-148F-CA9D-9796-26BB4721B5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305" y="2778127"/>
            <a:ext cx="3794199" cy="3221650"/>
          </a:xfrm>
          <a:prstGeom prst="rect">
            <a:avLst/>
          </a:prstGeom>
        </p:spPr>
      </p:pic>
    </p:spTree>
    <p:custDataLst>
      <p:tags r:id="rId1"/>
    </p:custDataLst>
    <p:extLst>
      <p:ext uri="{BB962C8B-B14F-4D97-AF65-F5344CB8AC3E}">
        <p14:creationId xmlns:p14="http://schemas.microsoft.com/office/powerpoint/2010/main" val="16796473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03476-FD09-0147-CF2B-F7257D59A87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1287B8D-7860-8C53-1F92-EF0A7163F10D}"/>
              </a:ext>
            </a:extLst>
          </p:cNvPr>
          <p:cNvSpPr>
            <a:spLocks noGrp="1"/>
          </p:cNvSpPr>
          <p:nvPr>
            <p:ph type="body" sz="quarter" idx="10"/>
          </p:nvPr>
        </p:nvSpPr>
        <p:spPr>
          <a:prstGeom prst="rect">
            <a:avLst/>
          </a:prstGeom>
        </p:spPr>
        <p:txBody>
          <a:bodyPr/>
          <a:lstStyle/>
          <a:p>
            <a:pPr>
              <a:lnSpc>
                <a:spcPct val="113000"/>
              </a:lnSpc>
              <a:spcBef>
                <a:spcPts val="0"/>
              </a:spcBef>
            </a:pPr>
            <a:r>
              <a:rPr lang="en-NZ" noProof="0" dirty="0"/>
              <a:t>Move Well generates data about people: about injuries they have sustained, training they have completed and how they move in their work. This data is valuable for improving the programme and protecting the workforce, but it also carries responsibilities. How data is collected, stored and used matters not just for legal compliance, but for the trust that makes the programme work.</a:t>
            </a:r>
          </a:p>
          <a:p>
            <a:pPr>
              <a:lnSpc>
                <a:spcPct val="113000"/>
              </a:lnSpc>
              <a:spcBef>
                <a:spcPts val="0"/>
              </a:spcBef>
            </a:pPr>
            <a:r>
              <a:rPr lang="en-NZ" noProof="0" dirty="0"/>
              <a:t>In the sector, organisations face an added layer of complexity in data governance. The same information often relates to both kaimahi (workers) and the people they support. A manual handling plan, for example, is simultaneously a worker safety tool and a record of a person's support needs. Getting data governance right in this sector means being clear about who owns what, who can access it, and for what purpose, and doing so in a way that respects the dignity and privacy of everyone involved.</a:t>
            </a:r>
          </a:p>
          <a:p>
            <a:pPr>
              <a:lnSpc>
                <a:spcPct val="113000"/>
              </a:lnSpc>
              <a:spcBef>
                <a:spcPts val="0"/>
              </a:spcBef>
            </a:pPr>
            <a:r>
              <a:rPr lang="en-NZ" noProof="0" dirty="0"/>
              <a:t>For the board, data governance is a governance responsibility. The Privacy Act 2020 imposes obligations on organisations that cannot be delegated. This section helps confirm that those obligations are understood and met.</a:t>
            </a:r>
          </a:p>
        </p:txBody>
      </p:sp>
      <p:sp>
        <p:nvSpPr>
          <p:cNvPr id="4" name="Text Placeholder 3">
            <a:extLst>
              <a:ext uri="{FF2B5EF4-FFF2-40B4-BE49-F238E27FC236}">
                <a16:creationId xmlns:a16="http://schemas.microsoft.com/office/drawing/2014/main" id="{0BE365B4-343F-47BE-CE0C-20B512A8F1B1}"/>
              </a:ext>
            </a:extLst>
          </p:cNvPr>
          <p:cNvSpPr>
            <a:spLocks noGrp="1"/>
          </p:cNvSpPr>
          <p:nvPr>
            <p:ph type="body" sz="quarter" idx="23"/>
          </p:nvPr>
        </p:nvSpPr>
        <p:spPr>
          <a:prstGeom prst="rect">
            <a:avLst/>
          </a:prstGeom>
        </p:spPr>
        <p:txBody>
          <a:bodyPr/>
          <a:lstStyle/>
          <a:p>
            <a:pPr>
              <a:lnSpc>
                <a:spcPct val="113000"/>
              </a:lnSpc>
              <a:spcBef>
                <a:spcPts val="600"/>
              </a:spcBef>
            </a:pPr>
            <a:r>
              <a:rPr lang="en-NZ" b="1" noProof="0" dirty="0"/>
              <a:t>To help your organisation implement data governance and privacy for the Move Well programme, work through these questions:</a:t>
            </a:r>
          </a:p>
          <a:p>
            <a:pPr marL="171450" lvl="0" indent="-171450">
              <a:lnSpc>
                <a:spcPct val="113000"/>
              </a:lnSpc>
              <a:spcBef>
                <a:spcPts val="400"/>
              </a:spcBef>
              <a:buFont typeface="Arial" panose="020B0604020202020204" pitchFamily="34" charset="0"/>
              <a:buChar char="•"/>
            </a:pPr>
            <a:r>
              <a:rPr lang="en-NZ" noProof="0" dirty="0"/>
              <a:t>What data will Move Well generate and who does each data type relate to? </a:t>
            </a:r>
            <a:br>
              <a:rPr lang="en-NZ" noProof="0" dirty="0"/>
            </a:br>
            <a:r>
              <a:rPr lang="en-NZ" noProof="0" dirty="0"/>
              <a:t>For example: lone workers, individual kaimahi (workers), teams or the organisation as a whole.</a:t>
            </a:r>
          </a:p>
          <a:p>
            <a:pPr marL="171450" lvl="0" indent="-171450">
              <a:lnSpc>
                <a:spcPct val="113000"/>
              </a:lnSpc>
              <a:spcBef>
                <a:spcPts val="400"/>
              </a:spcBef>
              <a:buFont typeface="Arial" panose="020B0604020202020204" pitchFamily="34" charset="0"/>
              <a:buChar char="•"/>
            </a:pPr>
            <a:r>
              <a:rPr lang="en-NZ" noProof="0" dirty="0"/>
              <a:t>Where will this data be stored? Who has access to individual-level records?</a:t>
            </a:r>
          </a:p>
          <a:p>
            <a:pPr marL="171450" lvl="0" indent="-171450">
              <a:lnSpc>
                <a:spcPct val="113000"/>
              </a:lnSpc>
              <a:spcBef>
                <a:spcPts val="400"/>
              </a:spcBef>
              <a:buFont typeface="Arial" panose="020B0604020202020204" pitchFamily="34" charset="0"/>
              <a:buChar char="•"/>
            </a:pPr>
            <a:r>
              <a:rPr lang="en-NZ" noProof="0" dirty="0"/>
              <a:t>How will individual data be de-identified before it reaches governance-level reporting?</a:t>
            </a:r>
          </a:p>
          <a:p>
            <a:pPr marL="171450" lvl="0" indent="-171450">
              <a:lnSpc>
                <a:spcPct val="113000"/>
              </a:lnSpc>
              <a:spcBef>
                <a:spcPts val="400"/>
              </a:spcBef>
              <a:buFont typeface="Arial" panose="020B0604020202020204" pitchFamily="34" charset="0"/>
              <a:buChar char="•"/>
            </a:pPr>
            <a:r>
              <a:rPr lang="en-NZ" noProof="0" dirty="0"/>
              <a:t>If Move Well is delivered or evaluated by an external provider, what data do they receive, under what terms and how is it protected?</a:t>
            </a:r>
          </a:p>
          <a:p>
            <a:pPr marL="171450" lvl="0" indent="-171450">
              <a:lnSpc>
                <a:spcPct val="113000"/>
              </a:lnSpc>
              <a:spcBef>
                <a:spcPts val="400"/>
              </a:spcBef>
              <a:buFont typeface="Arial" panose="020B0604020202020204" pitchFamily="34" charset="0"/>
              <a:buChar char="•"/>
            </a:pPr>
            <a:r>
              <a:rPr lang="en-NZ" noProof="0" dirty="0"/>
              <a:t>Do your funders or contracts require you to report health and safety data? If so, what are those obligations?</a:t>
            </a:r>
          </a:p>
          <a:p>
            <a:pPr marL="171450" indent="-171450">
              <a:lnSpc>
                <a:spcPct val="113000"/>
              </a:lnSpc>
              <a:spcBef>
                <a:spcPts val="400"/>
              </a:spcBef>
              <a:buFont typeface="Arial" panose="020B0604020202020204" pitchFamily="34" charset="0"/>
              <a:buChar char="•"/>
            </a:pPr>
            <a:r>
              <a:rPr lang="en-NZ" noProof="0" dirty="0"/>
              <a:t>Are there any data governance implications specific to client-related data? </a:t>
            </a:r>
            <a:br>
              <a:rPr lang="en-NZ" noProof="0" dirty="0"/>
            </a:br>
            <a:r>
              <a:rPr lang="en-NZ" noProof="0" dirty="0"/>
              <a:t>For example, manual handling plans that relate to both kaimahi (workers) safety and client information.</a:t>
            </a:r>
          </a:p>
        </p:txBody>
      </p:sp>
      <p:sp>
        <p:nvSpPr>
          <p:cNvPr id="3" name="Text Placeholder 2">
            <a:extLst>
              <a:ext uri="{FF2B5EF4-FFF2-40B4-BE49-F238E27FC236}">
                <a16:creationId xmlns:a16="http://schemas.microsoft.com/office/drawing/2014/main" id="{1A5F88AD-F8FB-8E8F-CAD6-8674387FFFB3}"/>
              </a:ext>
            </a:extLst>
          </p:cNvPr>
          <p:cNvSpPr>
            <a:spLocks noGrp="1"/>
          </p:cNvSpPr>
          <p:nvPr>
            <p:ph type="body" sz="quarter" idx="12"/>
          </p:nvPr>
        </p:nvSpPr>
        <p:spPr>
          <a:prstGeom prst="rect">
            <a:avLst/>
          </a:prstGeom>
        </p:spPr>
        <p:txBody>
          <a:bodyPr/>
          <a:lstStyle/>
          <a:p>
            <a:r>
              <a:rPr lang="en-NZ" noProof="0" dirty="0"/>
              <a:t>Why data governance and privacy matters</a:t>
            </a:r>
          </a:p>
        </p:txBody>
      </p:sp>
      <p:sp>
        <p:nvSpPr>
          <p:cNvPr id="8" name="Text Placeholder 7">
            <a:extLst>
              <a:ext uri="{FF2B5EF4-FFF2-40B4-BE49-F238E27FC236}">
                <a16:creationId xmlns:a16="http://schemas.microsoft.com/office/drawing/2014/main" id="{1FB829D9-0F03-ABC4-3389-AD47D75B62CE}"/>
              </a:ext>
            </a:extLst>
          </p:cNvPr>
          <p:cNvSpPr>
            <a:spLocks noGrp="1"/>
          </p:cNvSpPr>
          <p:nvPr>
            <p:ph type="body" sz="quarter" idx="24"/>
          </p:nvPr>
        </p:nvSpPr>
        <p:spPr>
          <a:xfrm>
            <a:off x="6221341" y="1350657"/>
            <a:ext cx="5580000" cy="717312"/>
          </a:xfrm>
          <a:prstGeom prst="rect">
            <a:avLst/>
          </a:prstGeom>
        </p:spPr>
        <p:txBody>
          <a:bodyPr/>
          <a:lstStyle/>
          <a:p>
            <a:r>
              <a:rPr lang="en-NZ" noProof="0" dirty="0"/>
              <a:t>Consideration and preparations</a:t>
            </a:r>
          </a:p>
          <a:p>
            <a:pPr>
              <a:lnSpc>
                <a:spcPct val="113000"/>
              </a:lnSpc>
              <a:spcBef>
                <a:spcPts val="600"/>
              </a:spcBef>
            </a:pPr>
            <a:endParaRPr lang="en-NZ" noProof="0" dirty="0"/>
          </a:p>
        </p:txBody>
      </p:sp>
      <p:sp>
        <p:nvSpPr>
          <p:cNvPr id="9" name="Text Placeholder 8">
            <a:extLst>
              <a:ext uri="{FF2B5EF4-FFF2-40B4-BE49-F238E27FC236}">
                <a16:creationId xmlns:a16="http://schemas.microsoft.com/office/drawing/2014/main" id="{4BD9246B-5367-DC8F-91F0-F9E5D70D3A74}"/>
              </a:ext>
            </a:extLst>
          </p:cNvPr>
          <p:cNvSpPr>
            <a:spLocks noGrp="1"/>
          </p:cNvSpPr>
          <p:nvPr>
            <p:ph type="body" sz="quarter" idx="25"/>
          </p:nvPr>
        </p:nvSpPr>
        <p:spPr>
          <a:prstGeom prst="rect">
            <a:avLst/>
          </a:prstGeom>
        </p:spPr>
        <p:txBody>
          <a:bodyPr/>
          <a:lstStyle/>
          <a:p>
            <a:r>
              <a:rPr lang="en-NZ" noProof="0" dirty="0"/>
              <a:t>Data governance and privacy</a:t>
            </a:r>
          </a:p>
        </p:txBody>
      </p:sp>
      <p:grpSp>
        <p:nvGrpSpPr>
          <p:cNvPr id="5" name="Group 4">
            <a:extLst>
              <a:ext uri="{FF2B5EF4-FFF2-40B4-BE49-F238E27FC236}">
                <a16:creationId xmlns:a16="http://schemas.microsoft.com/office/drawing/2014/main" id="{42925E07-FB24-41D2-9E09-454822874078}"/>
              </a:ext>
            </a:extLst>
          </p:cNvPr>
          <p:cNvGrpSpPr/>
          <p:nvPr/>
        </p:nvGrpSpPr>
        <p:grpSpPr>
          <a:xfrm>
            <a:off x="11455685" y="1"/>
            <a:ext cx="376317" cy="369870"/>
            <a:chOff x="11455685" y="1"/>
            <a:chExt cx="376317" cy="369870"/>
          </a:xfrm>
        </p:grpSpPr>
        <p:sp>
          <p:nvSpPr>
            <p:cNvPr id="6" name="Rectangle 5">
              <a:extLst>
                <a:ext uri="{FF2B5EF4-FFF2-40B4-BE49-F238E27FC236}">
                  <a16:creationId xmlns:a16="http://schemas.microsoft.com/office/drawing/2014/main" id="{9D9499A3-E89C-F46C-8E6D-4DAB1EC764AA}"/>
                </a:ext>
              </a:extLst>
            </p:cNvPr>
            <p:cNvSpPr/>
            <p:nvPr userDrawn="1"/>
          </p:nvSpPr>
          <p:spPr>
            <a:xfrm>
              <a:off x="11455685" y="1"/>
              <a:ext cx="376317" cy="36987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7" name="TextBox 6">
              <a:extLst>
                <a:ext uri="{FF2B5EF4-FFF2-40B4-BE49-F238E27FC236}">
                  <a16:creationId xmlns:a16="http://schemas.microsoft.com/office/drawing/2014/main" id="{B9107428-3A67-24D1-05E5-60EDD36A1954}"/>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34</a:t>
              </a:fld>
              <a:endParaRPr lang="en-NZ" sz="800" b="1" noProof="0" dirty="0">
                <a:solidFill>
                  <a:schemeClr val="bg1"/>
                </a:solidFill>
              </a:endParaRPr>
            </a:p>
          </p:txBody>
        </p:sp>
      </p:grpSp>
    </p:spTree>
    <p:extLst>
      <p:ext uri="{BB962C8B-B14F-4D97-AF65-F5344CB8AC3E}">
        <p14:creationId xmlns:p14="http://schemas.microsoft.com/office/powerpoint/2010/main" val="12705130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E46FE-A13C-5A0A-203C-3C1B5FC53B7E}"/>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EF23F249-BE1E-F651-E113-696D390A07E7}"/>
              </a:ext>
            </a:extLst>
          </p:cNvPr>
          <p:cNvSpPr>
            <a:spLocks noGrp="1"/>
          </p:cNvSpPr>
          <p:nvPr>
            <p:ph idx="12"/>
          </p:nvPr>
        </p:nvSpPr>
        <p:spPr/>
        <p:txBody>
          <a:bodyPr/>
          <a:lstStyle/>
          <a:p>
            <a:r>
              <a:rPr lang="en-NZ" noProof="0" dirty="0"/>
              <a:t>Section purpose</a:t>
            </a:r>
          </a:p>
        </p:txBody>
      </p:sp>
      <p:sp>
        <p:nvSpPr>
          <p:cNvPr id="9" name="Content Placeholder 8">
            <a:extLst>
              <a:ext uri="{FF2B5EF4-FFF2-40B4-BE49-F238E27FC236}">
                <a16:creationId xmlns:a16="http://schemas.microsoft.com/office/drawing/2014/main" id="{EA8A87FC-B636-40E1-4E02-32BA3280750E}"/>
              </a:ext>
            </a:extLst>
          </p:cNvPr>
          <p:cNvSpPr>
            <a:spLocks noGrp="1"/>
          </p:cNvSpPr>
          <p:nvPr>
            <p:ph idx="13"/>
          </p:nvPr>
        </p:nvSpPr>
        <p:spPr>
          <a:xfrm>
            <a:off x="6290999" y="2146465"/>
            <a:ext cx="5255723" cy="1192571"/>
          </a:xfrm>
        </p:spPr>
        <p:txBody>
          <a:bodyPr wrap="square">
            <a:spAutoFit/>
          </a:bodyPr>
          <a:lstStyle/>
          <a:p>
            <a:pPr>
              <a:lnSpc>
                <a:spcPct val="113000"/>
              </a:lnSpc>
            </a:pPr>
            <a:r>
              <a:rPr lang="en-NZ" noProof="0" dirty="0"/>
              <a:t>This section establishes how Move Well will be assessed over time, how the programme will be refined based on evidence and how learning is kept alive rather than lost after initial training.</a:t>
            </a:r>
          </a:p>
        </p:txBody>
      </p:sp>
      <p:sp>
        <p:nvSpPr>
          <p:cNvPr id="5" name="Content Placeholder 4">
            <a:extLst>
              <a:ext uri="{FF2B5EF4-FFF2-40B4-BE49-F238E27FC236}">
                <a16:creationId xmlns:a16="http://schemas.microsoft.com/office/drawing/2014/main" id="{00F8CAF8-EC9A-46A1-09CB-FC33404537BA}"/>
              </a:ext>
            </a:extLst>
          </p:cNvPr>
          <p:cNvSpPr>
            <a:spLocks noGrp="1"/>
          </p:cNvSpPr>
          <p:nvPr>
            <p:ph idx="14"/>
          </p:nvPr>
        </p:nvSpPr>
        <p:spPr>
          <a:xfrm>
            <a:off x="645278" y="1544505"/>
            <a:ext cx="4059243" cy="1757917"/>
          </a:xfrm>
        </p:spPr>
        <p:txBody>
          <a:bodyPr/>
          <a:lstStyle/>
          <a:p>
            <a:r>
              <a:rPr lang="en-NZ" sz="3600" b="1" noProof="0" dirty="0"/>
              <a:t>Learning evaluation and continuous improvement</a:t>
            </a:r>
            <a:endParaRPr lang="en-NZ" sz="3600" noProof="0" dirty="0"/>
          </a:p>
        </p:txBody>
      </p:sp>
      <p:pic>
        <p:nvPicPr>
          <p:cNvPr id="6" name="Picture 5">
            <a:extLst>
              <a:ext uri="{FF2B5EF4-FFF2-40B4-BE49-F238E27FC236}">
                <a16:creationId xmlns:a16="http://schemas.microsoft.com/office/drawing/2014/main" id="{3E2FFC83-8896-B334-9D46-57DC539EEF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8429" y="3555579"/>
            <a:ext cx="2848678" cy="2550183"/>
          </a:xfrm>
          <a:prstGeom prst="rect">
            <a:avLst/>
          </a:prstGeom>
        </p:spPr>
      </p:pic>
    </p:spTree>
    <p:custDataLst>
      <p:tags r:id="rId1"/>
    </p:custDataLst>
    <p:extLst>
      <p:ext uri="{BB962C8B-B14F-4D97-AF65-F5344CB8AC3E}">
        <p14:creationId xmlns:p14="http://schemas.microsoft.com/office/powerpoint/2010/main" val="1237934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9A9C47A-DAD7-9F47-ACA8-CBC83ABF2D2F}"/>
              </a:ext>
            </a:extLst>
          </p:cNvPr>
          <p:cNvSpPr>
            <a:spLocks noGrp="1"/>
          </p:cNvSpPr>
          <p:nvPr>
            <p:ph type="body" sz="quarter" idx="10"/>
          </p:nvPr>
        </p:nvSpPr>
        <p:spPr/>
        <p:txBody>
          <a:bodyPr/>
          <a:lstStyle/>
          <a:p>
            <a:pPr>
              <a:lnSpc>
                <a:spcPct val="113000"/>
              </a:lnSpc>
              <a:spcBef>
                <a:spcPts val="0"/>
              </a:spcBef>
              <a:spcAft>
                <a:spcPts val="800"/>
              </a:spcAft>
            </a:pPr>
            <a:r>
              <a:rPr lang="en-NZ" noProof="0" dirty="0"/>
              <a:t>Evaluation is an ongoing practice, not a one-time event. It should give the board confidence that there are systems in place to detect whether the Move Well programme is working, identify what is not and make changes based on evidence rather than assumption.</a:t>
            </a:r>
          </a:p>
          <a:p>
            <a:pPr>
              <a:lnSpc>
                <a:spcPct val="113000"/>
              </a:lnSpc>
              <a:spcBef>
                <a:spcPts val="0"/>
              </a:spcBef>
              <a:spcAft>
                <a:spcPts val="800"/>
              </a:spcAft>
            </a:pPr>
            <a:r>
              <a:rPr lang="en-NZ" noProof="0" dirty="0"/>
              <a:t>Real evaluation happens weeks and months later, when it becomes clear whether what was learned has been applied in the work itself, reinforced and sustained. In the sector’s work, this gap between training and practice is particularly significant. </a:t>
            </a:r>
          </a:p>
          <a:p>
            <a:pPr>
              <a:lnSpc>
                <a:spcPct val="113000"/>
              </a:lnSpc>
              <a:spcBef>
                <a:spcPts val="0"/>
              </a:spcBef>
              <a:spcAft>
                <a:spcPts val="800"/>
              </a:spcAft>
            </a:pPr>
            <a:r>
              <a:rPr lang="en-NZ" noProof="0" dirty="0"/>
              <a:t>Kaimahi (workers) work in settings where it is easy to revert to familiar patterns, especially under time pressure or in difficult physical environments. Without structured follow-up (observation, coaching, feedback and refresher sessions), the most effective training will fade within months. Evaluation is not a measure of whether the training was good; it is the mechanism that keeps learning alive.</a:t>
            </a:r>
          </a:p>
          <a:p>
            <a:pPr>
              <a:lnSpc>
                <a:spcPct val="113000"/>
              </a:lnSpc>
              <a:spcBef>
                <a:spcPts val="0"/>
              </a:spcBef>
              <a:spcAft>
                <a:spcPts val="800"/>
              </a:spcAft>
            </a:pPr>
            <a:endParaRPr lang="en-NZ" noProof="0" dirty="0"/>
          </a:p>
        </p:txBody>
      </p:sp>
      <p:sp>
        <p:nvSpPr>
          <p:cNvPr id="8" name="Text Placeholder 7">
            <a:extLst>
              <a:ext uri="{FF2B5EF4-FFF2-40B4-BE49-F238E27FC236}">
                <a16:creationId xmlns:a16="http://schemas.microsoft.com/office/drawing/2014/main" id="{534602AA-23D1-AB1E-EB7D-FA05568B56D1}"/>
              </a:ext>
            </a:extLst>
          </p:cNvPr>
          <p:cNvSpPr>
            <a:spLocks noGrp="1"/>
          </p:cNvSpPr>
          <p:nvPr>
            <p:ph type="body" sz="quarter" idx="23"/>
          </p:nvPr>
        </p:nvSpPr>
        <p:spPr/>
        <p:txBody>
          <a:bodyPr/>
          <a:lstStyle/>
          <a:p>
            <a:pPr>
              <a:lnSpc>
                <a:spcPct val="113000"/>
              </a:lnSpc>
              <a:spcBef>
                <a:spcPts val="0"/>
              </a:spcBef>
              <a:spcAft>
                <a:spcPts val="800"/>
              </a:spcAft>
            </a:pPr>
            <a:r>
              <a:rPr lang="en-NZ" noProof="0" dirty="0"/>
              <a:t>Great evaluation is part of the process of running your programme well. It helps you determine if it is working or not.</a:t>
            </a:r>
          </a:p>
          <a:p>
            <a:pPr>
              <a:lnSpc>
                <a:spcPct val="113000"/>
              </a:lnSpc>
              <a:spcBef>
                <a:spcPts val="600"/>
              </a:spcBef>
            </a:pPr>
            <a:r>
              <a:rPr lang="en-NZ" b="1" noProof="0" dirty="0"/>
              <a:t>Evaluation enables employers to: </a:t>
            </a:r>
          </a:p>
          <a:p>
            <a:pPr marL="171450" indent="-171450">
              <a:lnSpc>
                <a:spcPct val="113000"/>
              </a:lnSpc>
              <a:spcBef>
                <a:spcPts val="400"/>
              </a:spcBef>
              <a:buFont typeface="Arial" panose="020B0604020202020204" pitchFamily="34" charset="0"/>
              <a:buChar char="•"/>
            </a:pPr>
            <a:r>
              <a:rPr lang="en-NZ" noProof="0" dirty="0"/>
              <a:t>improve management and implementation </a:t>
            </a:r>
          </a:p>
          <a:p>
            <a:pPr marL="171450" indent="-171450">
              <a:lnSpc>
                <a:spcPct val="113000"/>
              </a:lnSpc>
              <a:spcBef>
                <a:spcPts val="400"/>
              </a:spcBef>
              <a:buFont typeface="Arial" panose="020B0604020202020204" pitchFamily="34" charset="0"/>
              <a:buChar char="•"/>
            </a:pPr>
            <a:r>
              <a:rPr lang="en-NZ" noProof="0" dirty="0"/>
              <a:t>show accountability to funders, stakeholders and the programme participants </a:t>
            </a:r>
          </a:p>
          <a:p>
            <a:pPr marL="171450" indent="-171450">
              <a:lnSpc>
                <a:spcPct val="113000"/>
              </a:lnSpc>
              <a:spcBef>
                <a:spcPts val="400"/>
              </a:spcBef>
              <a:buFont typeface="Arial" panose="020B0604020202020204" pitchFamily="34" charset="0"/>
              <a:buChar char="•"/>
            </a:pPr>
            <a:r>
              <a:rPr lang="en-NZ" noProof="0" dirty="0"/>
              <a:t>establish objectively how much the Move Well programme positively impacts employees’ lives, which enables you to deliver quality services that consistently meet the needs of your community </a:t>
            </a:r>
          </a:p>
          <a:p>
            <a:pPr marL="171450" indent="-171450">
              <a:lnSpc>
                <a:spcPct val="113000"/>
              </a:lnSpc>
              <a:spcBef>
                <a:spcPts val="400"/>
              </a:spcBef>
              <a:buFont typeface="Arial" panose="020B0604020202020204" pitchFamily="34" charset="0"/>
              <a:buChar char="•"/>
            </a:pPr>
            <a:r>
              <a:rPr lang="en-NZ" noProof="0" dirty="0"/>
              <a:t>plan for the future. Regularly reviewing and monitoring the work you do helps you to be more proactive, flexible and strategic when setting work priorities in a changing environment.</a:t>
            </a:r>
          </a:p>
          <a:p>
            <a:pPr>
              <a:lnSpc>
                <a:spcPct val="113000"/>
              </a:lnSpc>
              <a:spcBef>
                <a:spcPts val="600"/>
              </a:spcBef>
            </a:pPr>
            <a:r>
              <a:rPr lang="en-NZ" noProof="0" dirty="0"/>
              <a:t> </a:t>
            </a:r>
          </a:p>
        </p:txBody>
      </p:sp>
      <p:sp>
        <p:nvSpPr>
          <p:cNvPr id="7" name="Text Placeholder 6">
            <a:extLst>
              <a:ext uri="{FF2B5EF4-FFF2-40B4-BE49-F238E27FC236}">
                <a16:creationId xmlns:a16="http://schemas.microsoft.com/office/drawing/2014/main" id="{5FAED500-B4E8-9446-3698-A4AF37FA0DB6}"/>
              </a:ext>
            </a:extLst>
          </p:cNvPr>
          <p:cNvSpPr>
            <a:spLocks noGrp="1"/>
          </p:cNvSpPr>
          <p:nvPr>
            <p:ph type="body" sz="quarter" idx="12"/>
          </p:nvPr>
        </p:nvSpPr>
        <p:spPr>
          <a:xfrm>
            <a:off x="359996" y="1350657"/>
            <a:ext cx="5736003" cy="343235"/>
          </a:xfrm>
        </p:spPr>
        <p:txBody>
          <a:bodyPr/>
          <a:lstStyle/>
          <a:p>
            <a:r>
              <a:rPr lang="en-NZ" noProof="0" dirty="0"/>
              <a:t>Why evaluation and continuous improvement matter</a:t>
            </a:r>
          </a:p>
        </p:txBody>
      </p:sp>
      <p:sp>
        <p:nvSpPr>
          <p:cNvPr id="9" name="Text Placeholder 8">
            <a:extLst>
              <a:ext uri="{FF2B5EF4-FFF2-40B4-BE49-F238E27FC236}">
                <a16:creationId xmlns:a16="http://schemas.microsoft.com/office/drawing/2014/main" id="{22B50D8E-F031-572D-8B36-5D466C0210CC}"/>
              </a:ext>
            </a:extLst>
          </p:cNvPr>
          <p:cNvSpPr>
            <a:spLocks noGrp="1"/>
          </p:cNvSpPr>
          <p:nvPr>
            <p:ph type="body" sz="quarter" idx="24"/>
          </p:nvPr>
        </p:nvSpPr>
        <p:spPr/>
        <p:txBody>
          <a:bodyPr/>
          <a:lstStyle/>
          <a:p>
            <a:r>
              <a:rPr lang="en-NZ" noProof="0" dirty="0"/>
              <a:t>What great evaluation looks like</a:t>
            </a:r>
          </a:p>
        </p:txBody>
      </p:sp>
      <p:sp>
        <p:nvSpPr>
          <p:cNvPr id="6" name="Text Placeholder 5">
            <a:extLst>
              <a:ext uri="{FF2B5EF4-FFF2-40B4-BE49-F238E27FC236}">
                <a16:creationId xmlns:a16="http://schemas.microsoft.com/office/drawing/2014/main" id="{F0F4CFFA-F69D-C980-E1F5-3416B6F7B098}"/>
              </a:ext>
            </a:extLst>
          </p:cNvPr>
          <p:cNvSpPr>
            <a:spLocks noGrp="1"/>
          </p:cNvSpPr>
          <p:nvPr>
            <p:ph type="body" sz="quarter" idx="25"/>
          </p:nvPr>
        </p:nvSpPr>
        <p:spPr>
          <a:prstGeom prst="rect">
            <a:avLst/>
          </a:prstGeom>
        </p:spPr>
        <p:txBody>
          <a:bodyPr/>
          <a:lstStyle/>
          <a:p>
            <a:r>
              <a:rPr lang="en-NZ" b="1" noProof="0" dirty="0"/>
              <a:t>Learning evaluation and continuous improvement</a:t>
            </a:r>
            <a:endParaRPr lang="en-NZ" noProof="0" dirty="0"/>
          </a:p>
        </p:txBody>
      </p:sp>
      <p:grpSp>
        <p:nvGrpSpPr>
          <p:cNvPr id="2" name="Group 1">
            <a:extLst>
              <a:ext uri="{FF2B5EF4-FFF2-40B4-BE49-F238E27FC236}">
                <a16:creationId xmlns:a16="http://schemas.microsoft.com/office/drawing/2014/main" id="{AC3C4170-CF79-879F-70CA-A2AC541D0F53}"/>
              </a:ext>
            </a:extLst>
          </p:cNvPr>
          <p:cNvGrpSpPr/>
          <p:nvPr/>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8391F975-1018-2611-5447-E99C06DA0548}"/>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4" name="TextBox 3">
              <a:extLst>
                <a:ext uri="{FF2B5EF4-FFF2-40B4-BE49-F238E27FC236}">
                  <a16:creationId xmlns:a16="http://schemas.microsoft.com/office/drawing/2014/main" id="{845CC075-3167-7AA1-D8E9-E6E2313A9EDB}"/>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36</a:t>
              </a:fld>
              <a:endParaRPr lang="en-NZ" sz="800" b="1" noProof="0" dirty="0"/>
            </a:p>
          </p:txBody>
        </p:sp>
      </p:grpSp>
    </p:spTree>
    <p:extLst>
      <p:ext uri="{BB962C8B-B14F-4D97-AF65-F5344CB8AC3E}">
        <p14:creationId xmlns:p14="http://schemas.microsoft.com/office/powerpoint/2010/main" val="28941999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C28F7B-B9B3-4336-005B-F847811CE415}"/>
              </a:ext>
            </a:extLst>
          </p:cNvPr>
          <p:cNvSpPr>
            <a:spLocks noGrp="1"/>
          </p:cNvSpPr>
          <p:nvPr>
            <p:ph type="body" sz="quarter" idx="10"/>
          </p:nvPr>
        </p:nvSpPr>
        <p:spPr>
          <a:xfrm>
            <a:off x="359998" y="1952868"/>
            <a:ext cx="1847625" cy="4265051"/>
          </a:xfrm>
        </p:spPr>
        <p:txBody>
          <a:bodyPr wrap="square">
            <a:spAutoFit/>
          </a:bodyPr>
          <a:lstStyle/>
          <a:p>
            <a:pPr>
              <a:lnSpc>
                <a:spcPct val="113000"/>
              </a:lnSpc>
              <a:spcBef>
                <a:spcPts val="0"/>
              </a:spcBef>
              <a:spcAft>
                <a:spcPts val="800"/>
              </a:spcAft>
            </a:pPr>
            <a:r>
              <a:rPr lang="en-NZ" noProof="0" dirty="0"/>
              <a:t>This framework guides employers through evaluating the Move Well programme using a four-level approach adapted from the Kirkpatrick learning evaluation model. Each level builds on the previous one, moving from immediate learner response through to measurable impact on injury outcomes and organisational culture.</a:t>
            </a:r>
          </a:p>
          <a:p>
            <a:pPr>
              <a:lnSpc>
                <a:spcPct val="113000"/>
              </a:lnSpc>
              <a:spcBef>
                <a:spcPts val="0"/>
              </a:spcBef>
              <a:spcAft>
                <a:spcPts val="800"/>
              </a:spcAft>
            </a:pPr>
            <a:r>
              <a:rPr lang="en-NZ" noProof="0" dirty="0"/>
              <a:t>The framework is designed to be practical and scalable. Use it to plan your evaluation approach, assign responsibilities and report progress to your governance board.</a:t>
            </a:r>
          </a:p>
        </p:txBody>
      </p:sp>
      <p:sp>
        <p:nvSpPr>
          <p:cNvPr id="5" name="Text Placeholder 4">
            <a:extLst>
              <a:ext uri="{FF2B5EF4-FFF2-40B4-BE49-F238E27FC236}">
                <a16:creationId xmlns:a16="http://schemas.microsoft.com/office/drawing/2014/main" id="{600C0E45-94D7-9DCB-2DCA-9327682A8BA9}"/>
              </a:ext>
            </a:extLst>
          </p:cNvPr>
          <p:cNvSpPr>
            <a:spLocks noGrp="1"/>
          </p:cNvSpPr>
          <p:nvPr>
            <p:ph type="body" sz="quarter" idx="11"/>
          </p:nvPr>
        </p:nvSpPr>
        <p:spPr/>
        <p:txBody>
          <a:bodyPr/>
          <a:lstStyle/>
          <a:p>
            <a:r>
              <a:rPr lang="en-NZ" noProof="0" dirty="0"/>
              <a:t>Learning evaluation and continuous improvement</a:t>
            </a:r>
          </a:p>
        </p:txBody>
      </p:sp>
      <p:sp>
        <p:nvSpPr>
          <p:cNvPr id="3" name="Text Placeholder 2">
            <a:extLst>
              <a:ext uri="{FF2B5EF4-FFF2-40B4-BE49-F238E27FC236}">
                <a16:creationId xmlns:a16="http://schemas.microsoft.com/office/drawing/2014/main" id="{D01C566A-2543-9936-3756-955A98C2FE00}"/>
              </a:ext>
            </a:extLst>
          </p:cNvPr>
          <p:cNvSpPr>
            <a:spLocks noGrp="1"/>
          </p:cNvSpPr>
          <p:nvPr>
            <p:ph type="body" sz="quarter" idx="12"/>
          </p:nvPr>
        </p:nvSpPr>
        <p:spPr>
          <a:prstGeom prst="rect">
            <a:avLst/>
          </a:prstGeom>
        </p:spPr>
        <p:txBody>
          <a:bodyPr/>
          <a:lstStyle/>
          <a:p>
            <a:r>
              <a:rPr lang="en-NZ" noProof="0" dirty="0"/>
              <a:t>Evaluation framework</a:t>
            </a:r>
          </a:p>
        </p:txBody>
      </p:sp>
      <p:graphicFrame>
        <p:nvGraphicFramePr>
          <p:cNvPr id="9" name="Table 8">
            <a:extLst>
              <a:ext uri="{FF2B5EF4-FFF2-40B4-BE49-F238E27FC236}">
                <a16:creationId xmlns:a16="http://schemas.microsoft.com/office/drawing/2014/main" id="{4FD4B43E-9881-B8D8-7343-19BD1755AB7B}"/>
              </a:ext>
            </a:extLst>
          </p:cNvPr>
          <p:cNvGraphicFramePr>
            <a:graphicFrameLocks noGrp="1"/>
          </p:cNvGraphicFramePr>
          <p:nvPr>
            <p:extLst>
              <p:ext uri="{D42A27DB-BD31-4B8C-83A1-F6EECF244321}">
                <p14:modId xmlns:p14="http://schemas.microsoft.com/office/powerpoint/2010/main" val="1628550061"/>
              </p:ext>
            </p:extLst>
          </p:nvPr>
        </p:nvGraphicFramePr>
        <p:xfrm>
          <a:off x="2335435" y="1952868"/>
          <a:ext cx="9496567" cy="4426241"/>
        </p:xfrm>
        <a:graphic>
          <a:graphicData uri="http://schemas.openxmlformats.org/drawingml/2006/table">
            <a:tbl>
              <a:tblPr firstRow="1" bandRow="1">
                <a:tableStyleId>{5940675A-B579-460E-94D1-54222C63F5DA}</a:tableStyleId>
              </a:tblPr>
              <a:tblGrid>
                <a:gridCol w="1534200">
                  <a:extLst>
                    <a:ext uri="{9D8B030D-6E8A-4147-A177-3AD203B41FA5}">
                      <a16:colId xmlns:a16="http://schemas.microsoft.com/office/drawing/2014/main" val="3696865466"/>
                    </a:ext>
                  </a:extLst>
                </a:gridCol>
                <a:gridCol w="3033673">
                  <a:extLst>
                    <a:ext uri="{9D8B030D-6E8A-4147-A177-3AD203B41FA5}">
                      <a16:colId xmlns:a16="http://schemas.microsoft.com/office/drawing/2014/main" val="2861074612"/>
                    </a:ext>
                  </a:extLst>
                </a:gridCol>
                <a:gridCol w="4928694">
                  <a:extLst>
                    <a:ext uri="{9D8B030D-6E8A-4147-A177-3AD203B41FA5}">
                      <a16:colId xmlns:a16="http://schemas.microsoft.com/office/drawing/2014/main" val="634314672"/>
                    </a:ext>
                  </a:extLst>
                </a:gridCol>
              </a:tblGrid>
              <a:tr h="260890">
                <a:tc>
                  <a:txBody>
                    <a:bodyPr/>
                    <a:lstStyle/>
                    <a:p>
                      <a:r>
                        <a:rPr lang="en-NZ" sz="1000" b="1" noProof="0" dirty="0">
                          <a:solidFill>
                            <a:schemeClr val="bg1"/>
                          </a:solidFill>
                        </a:rPr>
                        <a:t>Evaluation level</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accent3"/>
                    </a:solidFill>
                  </a:tcPr>
                </a:tc>
                <a:tc>
                  <a:txBody>
                    <a:bodyPr/>
                    <a:lstStyle/>
                    <a:p>
                      <a:r>
                        <a:rPr lang="en-NZ" sz="1000" b="1" noProof="0" dirty="0">
                          <a:solidFill>
                            <a:schemeClr val="bg1"/>
                          </a:solidFill>
                        </a:rPr>
                        <a:t>What to measure</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accent3"/>
                    </a:solidFill>
                  </a:tcPr>
                </a:tc>
                <a:tc>
                  <a:txBody>
                    <a:bodyPr/>
                    <a:lstStyle/>
                    <a:p>
                      <a:r>
                        <a:rPr lang="en-NZ" sz="1000" b="1" noProof="0" dirty="0">
                          <a:solidFill>
                            <a:schemeClr val="bg1"/>
                          </a:solidFill>
                        </a:rPr>
                        <a:t>How to collect it</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accent3"/>
                    </a:solidFill>
                  </a:tcPr>
                </a:tc>
                <a:extLst>
                  <a:ext uri="{0D108BD9-81ED-4DB2-BD59-A6C34878D82A}">
                    <a16:rowId xmlns:a16="http://schemas.microsoft.com/office/drawing/2014/main" val="3376187560"/>
                  </a:ext>
                </a:extLst>
              </a:tr>
              <a:tr h="434816">
                <a:tc>
                  <a:txBody>
                    <a:bodyPr/>
                    <a:lstStyle/>
                    <a:p>
                      <a:r>
                        <a:rPr lang="en-NZ" sz="1000" b="1" i="0" u="none" strike="noStrike" kern="1200" baseline="0" noProof="0" dirty="0">
                          <a:solidFill>
                            <a:schemeClr val="tx2"/>
                          </a:solidFill>
                          <a:latin typeface="+mn-lt"/>
                          <a:ea typeface="+mn-ea"/>
                          <a:cs typeface="+mn-cs"/>
                        </a:rPr>
                        <a:t>Level 1: </a:t>
                      </a:r>
                      <a:br>
                        <a:rPr lang="en-NZ" sz="1000" b="1" i="0" u="none" strike="noStrike" kern="1200" baseline="0" noProof="0" dirty="0">
                          <a:solidFill>
                            <a:schemeClr val="tx2"/>
                          </a:solidFill>
                          <a:latin typeface="+mn-lt"/>
                          <a:ea typeface="+mn-ea"/>
                          <a:cs typeface="+mn-cs"/>
                        </a:rPr>
                      </a:br>
                      <a:r>
                        <a:rPr lang="en-NZ" sz="1000" b="0" i="0" u="none" strike="noStrike" kern="1200" baseline="0" noProof="0" dirty="0">
                          <a:solidFill>
                            <a:schemeClr val="tx2"/>
                          </a:solidFill>
                          <a:latin typeface="+mn-lt"/>
                          <a:ea typeface="+mn-ea"/>
                          <a:cs typeface="+mn-cs"/>
                        </a:rPr>
                        <a:t>Reaction – Did they like it?</a:t>
                      </a:r>
                    </a:p>
                    <a:p>
                      <a:endParaRPr lang="en-NZ" sz="1000" b="1" i="0" u="none" strike="noStrike" kern="1200" baseline="0" noProof="0" dirty="0">
                        <a:solidFill>
                          <a:schemeClr val="tx2"/>
                        </a:solidFill>
                        <a:latin typeface="+mn-lt"/>
                        <a:ea typeface="+mn-ea"/>
                        <a:cs typeface="+mn-cs"/>
                      </a:endParaRPr>
                    </a:p>
                    <a:p>
                      <a:r>
                        <a:rPr lang="en-NZ" sz="1000" b="1" i="0" u="none" strike="noStrike" kern="1200" baseline="0" noProof="0" dirty="0">
                          <a:solidFill>
                            <a:schemeClr val="tx2"/>
                          </a:solidFill>
                          <a:latin typeface="+mn-lt"/>
                          <a:ea typeface="+mn-ea"/>
                          <a:cs typeface="+mn-cs"/>
                        </a:rPr>
                        <a:t>The learner experience</a:t>
                      </a:r>
                      <a:endParaRPr lang="en-NZ" sz="1000" noProof="0" dirty="0">
                        <a:solidFill>
                          <a:schemeClr val="tx2"/>
                        </a:solidFill>
                      </a:endParaRP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42"/>
                      </a:schemeClr>
                    </a:solidFill>
                  </a:tcPr>
                </a:tc>
                <a:tc>
                  <a:txBody>
                    <a:bodyPr/>
                    <a:lstStyle/>
                    <a:p>
                      <a:pPr marL="0" marR="0" lvl="0" indent="0" algn="l" defTabSz="914400" rtl="0" eaLnBrk="1" fontAlgn="auto" latinLnBrk="0" hangingPunct="1">
                        <a:lnSpc>
                          <a:spcPct val="112000"/>
                        </a:lnSpc>
                        <a:spcBef>
                          <a:spcPts val="0"/>
                        </a:spcBef>
                        <a:spcAft>
                          <a:spcPts val="200"/>
                        </a:spcAft>
                        <a:buClrTx/>
                        <a:buSzTx/>
                        <a:buFontTx/>
                        <a:buNone/>
                        <a:tabLst/>
                        <a:defRPr/>
                      </a:pPr>
                      <a:r>
                        <a:rPr lang="en-NZ" sz="1000" b="1" i="0" u="none" strike="noStrike" kern="1200" baseline="0" noProof="0" dirty="0">
                          <a:solidFill>
                            <a:schemeClr val="tx1"/>
                          </a:solidFill>
                          <a:latin typeface="+mn-lt"/>
                          <a:ea typeface="+mn-ea"/>
                          <a:cs typeface="+mn-cs"/>
                        </a:rPr>
                        <a:t>Level 1 </a:t>
                      </a:r>
                      <a:r>
                        <a:rPr lang="en-NZ" sz="1000" b="0" i="0" u="none" strike="noStrike" kern="1200" baseline="0" noProof="0" dirty="0">
                          <a:solidFill>
                            <a:schemeClr val="tx1"/>
                          </a:solidFill>
                          <a:latin typeface="+mn-lt"/>
                          <a:ea typeface="+mn-ea"/>
                          <a:cs typeface="+mn-cs"/>
                        </a:rPr>
                        <a:t>captures whether learners found the Move Well programme relevant, useful and engaging. A positive reaction does not guarantee learning, but a negative one is a reliable signal that something needs to change.</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NZ" sz="1000" noProof="0" dirty="0"/>
                        <a:t>Short post-session survey (3–5 questions, rated scale plus one open comment)</a:t>
                      </a:r>
                    </a:p>
                    <a:p>
                      <a:pPr marL="171450" marR="0" lvl="0" indent="-1714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NZ" sz="1000" noProof="0" dirty="0"/>
                        <a:t>Verbal check-in at the end of group sessions</a:t>
                      </a:r>
                    </a:p>
                    <a:p>
                      <a:pPr marL="171450" marR="0" lvl="0" indent="-1714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NZ" sz="1000" noProof="0" dirty="0"/>
                        <a:t>Pulse question embedded in digital learning completion</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842085091"/>
                  </a:ext>
                </a:extLst>
              </a:tr>
              <a:tr h="434816">
                <a:tc>
                  <a:txBody>
                    <a:bodyPr/>
                    <a:lstStyle/>
                    <a:p>
                      <a:r>
                        <a:rPr lang="en-NZ" sz="1000" b="1" i="0" u="none" strike="noStrike" kern="1200" baseline="0" noProof="0" dirty="0">
                          <a:solidFill>
                            <a:schemeClr val="tx2"/>
                          </a:solidFill>
                          <a:latin typeface="+mn-lt"/>
                          <a:ea typeface="+mn-ea"/>
                          <a:cs typeface="+mn-cs"/>
                        </a:rPr>
                        <a:t>Level 2: </a:t>
                      </a:r>
                      <a:br>
                        <a:rPr lang="en-NZ" sz="1000" b="1" i="0" u="none" strike="noStrike" kern="1200" baseline="0" noProof="0" dirty="0">
                          <a:solidFill>
                            <a:schemeClr val="tx2"/>
                          </a:solidFill>
                          <a:latin typeface="+mn-lt"/>
                          <a:ea typeface="+mn-ea"/>
                          <a:cs typeface="+mn-cs"/>
                        </a:rPr>
                      </a:br>
                      <a:r>
                        <a:rPr lang="en-NZ" sz="1000" b="0" i="0" u="none" strike="noStrike" kern="1200" baseline="0" noProof="0" dirty="0">
                          <a:solidFill>
                            <a:schemeClr val="tx2"/>
                          </a:solidFill>
                          <a:latin typeface="+mn-lt"/>
                          <a:ea typeface="+mn-ea"/>
                          <a:cs typeface="+mn-cs"/>
                        </a:rPr>
                        <a:t>Learning – Did they learn it?</a:t>
                      </a:r>
                    </a:p>
                    <a:p>
                      <a:endParaRPr lang="en-NZ" sz="1000" b="1" i="0" u="none" strike="noStrike" kern="1200" baseline="0" noProof="0" dirty="0">
                        <a:solidFill>
                          <a:schemeClr val="tx2"/>
                        </a:solidFill>
                        <a:latin typeface="+mn-lt"/>
                        <a:ea typeface="+mn-ea"/>
                        <a:cs typeface="+mn-cs"/>
                      </a:endParaRPr>
                    </a:p>
                    <a:p>
                      <a:r>
                        <a:rPr lang="en-NZ" sz="1000" b="1" i="0" u="none" strike="noStrike" kern="1200" baseline="0" noProof="0" dirty="0">
                          <a:solidFill>
                            <a:schemeClr val="tx2"/>
                          </a:solidFill>
                          <a:latin typeface="+mn-lt"/>
                          <a:ea typeface="+mn-ea"/>
                          <a:cs typeface="+mn-cs"/>
                        </a:rPr>
                        <a:t>Knowledge and skill</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42"/>
                      </a:schemeClr>
                    </a:solidFill>
                  </a:tcPr>
                </a:tc>
                <a:tc>
                  <a:txBody>
                    <a:bodyPr/>
                    <a:lstStyle/>
                    <a:p>
                      <a:pPr marL="0" marR="0" lvl="0" indent="0" algn="l" defTabSz="914400" rtl="0" eaLnBrk="1" fontAlgn="auto" latinLnBrk="0" hangingPunct="1">
                        <a:lnSpc>
                          <a:spcPct val="112000"/>
                        </a:lnSpc>
                        <a:spcBef>
                          <a:spcPts val="0"/>
                        </a:spcBef>
                        <a:spcAft>
                          <a:spcPts val="200"/>
                        </a:spcAft>
                        <a:buClrTx/>
                        <a:buSzTx/>
                        <a:buFontTx/>
                        <a:buNone/>
                        <a:tabLst/>
                        <a:defRPr/>
                      </a:pPr>
                      <a:r>
                        <a:rPr lang="en-NZ" sz="1000" b="1" i="0" u="none" strike="noStrike" kern="1200" baseline="0" noProof="0" dirty="0">
                          <a:solidFill>
                            <a:schemeClr val="tx1"/>
                          </a:solidFill>
                          <a:latin typeface="+mn-lt"/>
                          <a:ea typeface="+mn-ea"/>
                          <a:cs typeface="+mn-cs"/>
                        </a:rPr>
                        <a:t>Level 2 </a:t>
                      </a:r>
                      <a:r>
                        <a:rPr lang="en-NZ" sz="1000" b="0" i="0" u="none" strike="noStrike" kern="1200" baseline="0" noProof="0" dirty="0">
                          <a:solidFill>
                            <a:schemeClr val="tx1"/>
                          </a:solidFill>
                          <a:latin typeface="+mn-lt"/>
                          <a:ea typeface="+mn-ea"/>
                          <a:cs typeface="+mn-cs"/>
                        </a:rPr>
                        <a:t>assesses if learners have gained the knowledge, skills and confidence to identify and reduce musculoskeletal risks. This is not about passing a test, it is about whether people leave the learning better equipped than when they arrived.</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tc>
                  <a:txBody>
                    <a:bodyPr/>
                    <a:lstStyle/>
                    <a:p>
                      <a:pPr marL="171450" indent="-171450">
                        <a:spcAft>
                          <a:spcPts val="200"/>
                        </a:spcAft>
                        <a:buFont typeface="Arial" panose="020B0604020202020204" pitchFamily="34" charset="0"/>
                        <a:buChar char="•"/>
                      </a:pPr>
                      <a:r>
                        <a:rPr lang="en-NZ" sz="1000" noProof="0" dirty="0"/>
                        <a:t>Pre- and post-learning confidence self-rating (same 3–5 questions before and after)</a:t>
                      </a:r>
                    </a:p>
                    <a:p>
                      <a:pPr marL="171450" indent="-171450">
                        <a:spcAft>
                          <a:spcPts val="200"/>
                        </a:spcAft>
                        <a:buFont typeface="Arial" panose="020B0604020202020204" pitchFamily="34" charset="0"/>
                        <a:buChar char="•"/>
                      </a:pPr>
                      <a:r>
                        <a:rPr lang="en-NZ" sz="1000" noProof="0" dirty="0"/>
                        <a:t>Scenario-based reflection activity at end of module</a:t>
                      </a:r>
                    </a:p>
                    <a:p>
                      <a:pPr marL="171450" indent="-171450">
                        <a:spcAft>
                          <a:spcPts val="200"/>
                        </a:spcAft>
                        <a:buFont typeface="Arial" panose="020B0604020202020204" pitchFamily="34" charset="0"/>
                        <a:buChar char="•"/>
                      </a:pPr>
                      <a:r>
                        <a:rPr lang="en-NZ" sz="1000" noProof="0" dirty="0"/>
                        <a:t>Facilitator observation notes for in-person sessions</a:t>
                      </a:r>
                    </a:p>
                    <a:p>
                      <a:pPr marL="171450" indent="-171450">
                        <a:spcAft>
                          <a:spcPts val="200"/>
                        </a:spcAft>
                        <a:buFont typeface="Arial" panose="020B0604020202020204" pitchFamily="34" charset="0"/>
                        <a:buChar char="•"/>
                      </a:pPr>
                      <a:r>
                        <a:rPr lang="en-NZ" sz="1000" noProof="0" dirty="0"/>
                        <a:t>Manager check-in conversation 2–4 weeks post-learning</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846148468"/>
                  </a:ext>
                </a:extLst>
              </a:tr>
              <a:tr h="434816">
                <a:tc>
                  <a:txBody>
                    <a:bodyPr/>
                    <a:lstStyle/>
                    <a:p>
                      <a:r>
                        <a:rPr lang="en-NZ" sz="1000" b="1" i="0" u="none" strike="noStrike" kern="1200" baseline="0" noProof="0" dirty="0">
                          <a:solidFill>
                            <a:schemeClr val="tx2"/>
                          </a:solidFill>
                          <a:latin typeface="+mn-lt"/>
                          <a:ea typeface="+mn-ea"/>
                          <a:cs typeface="+mn-cs"/>
                        </a:rPr>
                        <a:t>Level 3: </a:t>
                      </a:r>
                      <a:br>
                        <a:rPr lang="en-NZ" sz="1000" b="1" i="0" u="none" strike="noStrike" kern="1200" baseline="0" noProof="0" dirty="0">
                          <a:solidFill>
                            <a:schemeClr val="tx2"/>
                          </a:solidFill>
                          <a:latin typeface="+mn-lt"/>
                          <a:ea typeface="+mn-ea"/>
                          <a:cs typeface="+mn-cs"/>
                        </a:rPr>
                      </a:br>
                      <a:r>
                        <a:rPr lang="en-NZ" sz="1000" b="0" i="0" u="none" strike="noStrike" kern="1200" baseline="0" noProof="0" dirty="0">
                          <a:solidFill>
                            <a:schemeClr val="tx2"/>
                          </a:solidFill>
                          <a:latin typeface="+mn-lt"/>
                          <a:ea typeface="+mn-ea"/>
                          <a:cs typeface="+mn-cs"/>
                        </a:rPr>
                        <a:t>Behaviour – Can they do it? </a:t>
                      </a:r>
                    </a:p>
                    <a:p>
                      <a:endParaRPr lang="en-NZ" sz="1000" b="1" i="0" u="none" strike="noStrike" kern="1200" baseline="0" noProof="0" dirty="0">
                        <a:solidFill>
                          <a:schemeClr val="tx2"/>
                        </a:solidFill>
                        <a:latin typeface="+mn-lt"/>
                        <a:ea typeface="+mn-ea"/>
                        <a:cs typeface="+mn-cs"/>
                      </a:endParaRPr>
                    </a:p>
                    <a:p>
                      <a:r>
                        <a:rPr lang="en-NZ" sz="1000" b="1" i="0" u="none" strike="noStrike" kern="1200" baseline="0" noProof="0" dirty="0">
                          <a:solidFill>
                            <a:schemeClr val="tx2"/>
                          </a:solidFill>
                          <a:latin typeface="+mn-lt"/>
                          <a:ea typeface="+mn-ea"/>
                          <a:cs typeface="+mn-cs"/>
                        </a:rPr>
                        <a:t>Practice change</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42"/>
                      </a:schemeClr>
                    </a:solidFill>
                  </a:tcPr>
                </a:tc>
                <a:tc>
                  <a:txBody>
                    <a:bodyPr/>
                    <a:lstStyle/>
                    <a:p>
                      <a:pPr marL="0" marR="0" lvl="0" indent="0" algn="l" defTabSz="914400" rtl="0" eaLnBrk="1" fontAlgn="auto" latinLnBrk="0" hangingPunct="1">
                        <a:lnSpc>
                          <a:spcPct val="112000"/>
                        </a:lnSpc>
                        <a:spcBef>
                          <a:spcPts val="0"/>
                        </a:spcBef>
                        <a:spcAft>
                          <a:spcPts val="200"/>
                        </a:spcAft>
                        <a:buClrTx/>
                        <a:buSzTx/>
                        <a:buFontTx/>
                        <a:buNone/>
                        <a:tabLst/>
                        <a:defRPr/>
                      </a:pPr>
                      <a:r>
                        <a:rPr lang="en-NZ" sz="1000" b="1" noProof="0" dirty="0"/>
                        <a:t>Level 3 </a:t>
                      </a:r>
                      <a:r>
                        <a:rPr lang="en-NZ" sz="1000" noProof="0" dirty="0"/>
                        <a:t>is the hardest to measure and the most important. It asks whether learners are actually doing things differently in their mahi (work), not just in the learning environment. Behaviour change takes time and requires a supportive environment.</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1"/>
                    </a:solidFill>
                  </a:tcPr>
                </a:tc>
                <a:tc>
                  <a:txBody>
                    <a:bodyPr/>
                    <a:lstStyle/>
                    <a:p>
                      <a:pPr marL="171450" indent="-171450">
                        <a:spcAft>
                          <a:spcPts val="200"/>
                        </a:spcAft>
                        <a:buFont typeface="Arial" panose="020B0604020202020204" pitchFamily="34" charset="0"/>
                        <a:buChar char="•"/>
                      </a:pPr>
                      <a:r>
                        <a:rPr lang="en-NZ" sz="1000" noProof="0" dirty="0"/>
                        <a:t>Structured observation checklist used by team leaders or H&amp;S reps (quarterly)</a:t>
                      </a:r>
                    </a:p>
                    <a:p>
                      <a:pPr marL="171450" indent="-171450">
                        <a:spcAft>
                          <a:spcPts val="200"/>
                        </a:spcAft>
                        <a:buFont typeface="Arial" panose="020B0604020202020204" pitchFamily="34" charset="0"/>
                        <a:buChar char="•"/>
                      </a:pPr>
                      <a:r>
                        <a:rPr lang="en-NZ" sz="1000" noProof="0" dirty="0"/>
                        <a:t>Brief self-report survey 60–90 days post-learning (‘What have you done differently?’)</a:t>
                      </a:r>
                    </a:p>
                    <a:p>
                      <a:pPr marL="171450" indent="-171450">
                        <a:spcAft>
                          <a:spcPts val="200"/>
                        </a:spcAft>
                        <a:buFont typeface="Arial" panose="020B0604020202020204" pitchFamily="34" charset="0"/>
                        <a:buChar char="•"/>
                      </a:pPr>
                      <a:r>
                        <a:rPr lang="en-NZ" sz="1000" noProof="0" dirty="0"/>
                        <a:t>Incident and near-miss report data—track whether reporting rates increase (a positive sign)</a:t>
                      </a:r>
                    </a:p>
                    <a:p>
                      <a:pPr marL="171450" indent="-171450">
                        <a:spcAft>
                          <a:spcPts val="200"/>
                        </a:spcAft>
                        <a:buFont typeface="Arial" panose="020B0604020202020204" pitchFamily="34" charset="0"/>
                        <a:buChar char="•"/>
                      </a:pPr>
                      <a:r>
                        <a:rPr lang="en-NZ" sz="1000" noProof="0" dirty="0"/>
                        <a:t>Kaimahi voice: focus group or kōrero (conversation) with H&amp;S representatives</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468632333"/>
                  </a:ext>
                </a:extLst>
              </a:tr>
              <a:tr h="434816">
                <a:tc>
                  <a:txBody>
                    <a:bodyPr/>
                    <a:lstStyle/>
                    <a:p>
                      <a:r>
                        <a:rPr lang="en-NZ" sz="1000" b="1" i="0" u="none" strike="noStrike" kern="1200" baseline="0" noProof="0" dirty="0">
                          <a:solidFill>
                            <a:schemeClr val="tx2"/>
                          </a:solidFill>
                          <a:latin typeface="+mn-lt"/>
                          <a:ea typeface="+mn-ea"/>
                          <a:cs typeface="+mn-cs"/>
                        </a:rPr>
                        <a:t>Level 4: </a:t>
                      </a:r>
                      <a:br>
                        <a:rPr lang="en-NZ" sz="1000" b="1" i="0" u="none" strike="noStrike" kern="1200" baseline="0" noProof="0" dirty="0">
                          <a:solidFill>
                            <a:schemeClr val="tx2"/>
                          </a:solidFill>
                          <a:latin typeface="+mn-lt"/>
                          <a:ea typeface="+mn-ea"/>
                          <a:cs typeface="+mn-cs"/>
                        </a:rPr>
                      </a:br>
                      <a:r>
                        <a:rPr lang="en-NZ" sz="1000" b="0" i="0" u="none" strike="noStrike" kern="1200" baseline="0" noProof="0" dirty="0">
                          <a:solidFill>
                            <a:schemeClr val="tx2"/>
                          </a:solidFill>
                          <a:latin typeface="+mn-lt"/>
                          <a:ea typeface="+mn-ea"/>
                          <a:cs typeface="+mn-cs"/>
                        </a:rPr>
                        <a:t>Results – Did it work? Has Move Well made a measurable difference?</a:t>
                      </a:r>
                    </a:p>
                    <a:p>
                      <a:endParaRPr lang="en-NZ" sz="1000" b="1" i="0" u="none" strike="noStrike" kern="1200" baseline="0" noProof="0" dirty="0">
                        <a:solidFill>
                          <a:schemeClr val="tx2"/>
                        </a:solidFill>
                        <a:latin typeface="+mn-lt"/>
                        <a:ea typeface="+mn-ea"/>
                        <a:cs typeface="+mn-cs"/>
                      </a:endParaRPr>
                    </a:p>
                    <a:p>
                      <a:r>
                        <a:rPr lang="en-NZ" sz="1000" b="1" i="0" u="none" strike="noStrike" kern="1200" baseline="0" noProof="0" dirty="0">
                          <a:solidFill>
                            <a:schemeClr val="tx2"/>
                          </a:solidFill>
                          <a:latin typeface="+mn-lt"/>
                          <a:ea typeface="+mn-ea"/>
                          <a:cs typeface="+mn-cs"/>
                        </a:rPr>
                        <a:t>Results</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alpha val="9642"/>
                      </a:schemeClr>
                    </a:solidFill>
                  </a:tcPr>
                </a:tc>
                <a:tc>
                  <a:txBody>
                    <a:bodyPr/>
                    <a:lstStyle/>
                    <a:p>
                      <a:pPr marL="0" marR="0" lvl="0" indent="0" algn="l" defTabSz="914400" rtl="0" eaLnBrk="1" fontAlgn="auto" latinLnBrk="0" hangingPunct="1">
                        <a:lnSpc>
                          <a:spcPct val="112000"/>
                        </a:lnSpc>
                        <a:spcBef>
                          <a:spcPts val="0"/>
                        </a:spcBef>
                        <a:spcAft>
                          <a:spcPts val="200"/>
                        </a:spcAft>
                        <a:buClrTx/>
                        <a:buSzTx/>
                        <a:buFontTx/>
                        <a:buNone/>
                        <a:tabLst/>
                        <a:defRPr/>
                      </a:pPr>
                      <a:r>
                        <a:rPr lang="en-NZ" sz="1000" b="1" noProof="0" dirty="0"/>
                        <a:t>Level 4 </a:t>
                      </a:r>
                      <a:r>
                        <a:rPr lang="en-NZ" sz="1000" noProof="0" dirty="0"/>
                        <a:t>connects Move Well to the outcomes that matter most to your organisation and your kaimahi (workers): fewer injuries, reduced lost time, improved wellbeing, and a culture where people feel cared for.</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1"/>
                    </a:solidFill>
                  </a:tcPr>
                </a:tc>
                <a:tc>
                  <a:txBody>
                    <a:bodyPr/>
                    <a:lstStyle/>
                    <a:p>
                      <a:pPr marL="171450" indent="-171450">
                        <a:spcAft>
                          <a:spcPts val="200"/>
                        </a:spcAft>
                        <a:buFont typeface="Arial" panose="020B0604020202020204" pitchFamily="34" charset="0"/>
                        <a:buChar char="•"/>
                      </a:pPr>
                      <a:r>
                        <a:rPr lang="en-NZ" sz="1000" noProof="0" dirty="0"/>
                        <a:t>Compare injury and ACC claims data 12 months pre- and post-implementation</a:t>
                      </a:r>
                    </a:p>
                    <a:p>
                      <a:pPr marL="171450" indent="-171450">
                        <a:spcAft>
                          <a:spcPts val="200"/>
                        </a:spcAft>
                        <a:buFont typeface="Arial" panose="020B0604020202020204" pitchFamily="34" charset="0"/>
                        <a:buChar char="•"/>
                      </a:pPr>
                      <a:r>
                        <a:rPr lang="en-NZ" sz="1000" noProof="0" dirty="0"/>
                        <a:t>Include musculoskeletal injury-specific data in your annual health and safety report</a:t>
                      </a:r>
                    </a:p>
                    <a:p>
                      <a:pPr marL="171450" indent="-171450">
                        <a:spcAft>
                          <a:spcPts val="200"/>
                        </a:spcAft>
                        <a:buFont typeface="Arial" panose="020B0604020202020204" pitchFamily="34" charset="0"/>
                        <a:buChar char="•"/>
                      </a:pPr>
                      <a:r>
                        <a:rPr lang="en-NZ" sz="1000" noProof="0" dirty="0"/>
                        <a:t>Annual staff wellbeing survey with a physical wellbeing component</a:t>
                      </a:r>
                    </a:p>
                    <a:p>
                      <a:pPr marL="171450" indent="-171450">
                        <a:spcAft>
                          <a:spcPts val="200"/>
                        </a:spcAft>
                        <a:buFont typeface="Arial" panose="020B0604020202020204" pitchFamily="34" charset="0"/>
                        <a:buChar char="•"/>
                      </a:pPr>
                      <a:r>
                        <a:rPr lang="en-NZ" sz="1000" noProof="0" dirty="0"/>
                        <a:t>Retention data—track whether injury-related exits reduce over time</a:t>
                      </a:r>
                    </a:p>
                    <a:p>
                      <a:pPr marL="171450" indent="-171450">
                        <a:spcAft>
                          <a:spcPts val="200"/>
                        </a:spcAft>
                        <a:buFont typeface="Arial" panose="020B0604020202020204" pitchFamily="34" charset="0"/>
                        <a:buChar char="•"/>
                      </a:pPr>
                      <a:r>
                        <a:rPr lang="en-NZ" sz="1000" noProof="0" dirty="0"/>
                        <a:t>Pulse check with kaimahi (workers): ‘Do you feel the organisation looks after your physical wellbeing?’</a:t>
                      </a:r>
                    </a:p>
                  </a:txBody>
                  <a:tcPr marL="72000" marR="72000" marT="72000" marB="72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1600647642"/>
                  </a:ext>
                </a:extLst>
              </a:tr>
            </a:tbl>
          </a:graphicData>
        </a:graphic>
      </p:graphicFrame>
      <p:grpSp>
        <p:nvGrpSpPr>
          <p:cNvPr id="4" name="Group 3">
            <a:extLst>
              <a:ext uri="{FF2B5EF4-FFF2-40B4-BE49-F238E27FC236}">
                <a16:creationId xmlns:a16="http://schemas.microsoft.com/office/drawing/2014/main" id="{F277AD52-46B5-E99F-768F-A33ACCF6F1C1}"/>
              </a:ext>
            </a:extLst>
          </p:cNvPr>
          <p:cNvGrpSpPr/>
          <p:nvPr/>
        </p:nvGrpSpPr>
        <p:grpSpPr>
          <a:xfrm>
            <a:off x="11455685" y="1"/>
            <a:ext cx="376317" cy="369870"/>
            <a:chOff x="11455685" y="1"/>
            <a:chExt cx="376317" cy="369870"/>
          </a:xfrm>
        </p:grpSpPr>
        <p:sp>
          <p:nvSpPr>
            <p:cNvPr id="6" name="Rectangle 5">
              <a:extLst>
                <a:ext uri="{FF2B5EF4-FFF2-40B4-BE49-F238E27FC236}">
                  <a16:creationId xmlns:a16="http://schemas.microsoft.com/office/drawing/2014/main" id="{F85AC696-F35F-092D-97B5-CD92CD2FA3EB}"/>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7" name="TextBox 6">
              <a:extLst>
                <a:ext uri="{FF2B5EF4-FFF2-40B4-BE49-F238E27FC236}">
                  <a16:creationId xmlns:a16="http://schemas.microsoft.com/office/drawing/2014/main" id="{A26F6DCE-F270-2841-7EFE-D1F8467E71F8}"/>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37</a:t>
              </a:fld>
              <a:endParaRPr lang="en-NZ" sz="800" b="1" noProof="0" dirty="0"/>
            </a:p>
          </p:txBody>
        </p:sp>
      </p:grpSp>
    </p:spTree>
    <p:extLst>
      <p:ext uri="{BB962C8B-B14F-4D97-AF65-F5344CB8AC3E}">
        <p14:creationId xmlns:p14="http://schemas.microsoft.com/office/powerpoint/2010/main" val="38180996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1C6D4-FD93-B267-5316-43C5EE7F031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8728BDE-E641-065B-7220-F2AD0DCC35FF}"/>
              </a:ext>
            </a:extLst>
          </p:cNvPr>
          <p:cNvSpPr>
            <a:spLocks noGrp="1"/>
          </p:cNvSpPr>
          <p:nvPr>
            <p:ph type="body" sz="quarter" idx="10"/>
          </p:nvPr>
        </p:nvSpPr>
        <p:spPr>
          <a:xfrm>
            <a:off x="359999" y="1952869"/>
            <a:ext cx="5736002" cy="4174607"/>
          </a:xfrm>
        </p:spPr>
        <p:txBody>
          <a:bodyPr/>
          <a:lstStyle/>
          <a:p>
            <a:pPr>
              <a:lnSpc>
                <a:spcPct val="112000"/>
              </a:lnSpc>
              <a:spcBef>
                <a:spcPts val="0"/>
              </a:spcBef>
            </a:pPr>
            <a:r>
              <a:rPr lang="en-NZ" b="1" noProof="0" dirty="0"/>
              <a:t>To help your organisation implement an evaluation and continuous improvement framework for the Move Well programme, work through these questions:</a:t>
            </a:r>
          </a:p>
          <a:p>
            <a:pPr marL="171450" lvl="0" indent="-171450">
              <a:lnSpc>
                <a:spcPct val="112000"/>
              </a:lnSpc>
              <a:spcBef>
                <a:spcPts val="400"/>
              </a:spcBef>
              <a:buFont typeface="Arial" panose="020B0604020202020204" pitchFamily="34" charset="0"/>
              <a:buChar char="•"/>
            </a:pPr>
            <a:r>
              <a:rPr lang="en-NZ" noProof="0" dirty="0"/>
              <a:t>What evaluation tools do we need to successfully evaluate Move Well? </a:t>
            </a:r>
          </a:p>
          <a:p>
            <a:pPr marL="171450" lvl="0" indent="-171450">
              <a:lnSpc>
                <a:spcPct val="112000"/>
              </a:lnSpc>
              <a:spcBef>
                <a:spcPts val="400"/>
              </a:spcBef>
              <a:buFont typeface="Arial" panose="020B0604020202020204" pitchFamily="34" charset="0"/>
              <a:buChar char="•"/>
            </a:pPr>
            <a:r>
              <a:rPr lang="en-NZ" noProof="0" dirty="0"/>
              <a:t>How will we assess whether kaimahi (workers) are actually practising safe movement in their day-to-day work, not just during training?</a:t>
            </a:r>
          </a:p>
          <a:p>
            <a:pPr marL="171450" lvl="0" indent="-171450">
              <a:lnSpc>
                <a:spcPct val="112000"/>
              </a:lnSpc>
              <a:spcBef>
                <a:spcPts val="400"/>
              </a:spcBef>
              <a:buFont typeface="Arial" panose="020B0604020202020204" pitchFamily="34" charset="0"/>
              <a:buChar char="•"/>
            </a:pPr>
            <a:r>
              <a:rPr lang="en-NZ" noProof="0" dirty="0"/>
              <a:t>Who is responsible for conducting observations or assessments post training? Team leaders? An H&amp;S advisor? An external provider?</a:t>
            </a:r>
          </a:p>
          <a:p>
            <a:pPr marL="171450" lvl="0" indent="-171450">
              <a:lnSpc>
                <a:spcPct val="112000"/>
              </a:lnSpc>
              <a:spcBef>
                <a:spcPts val="400"/>
              </a:spcBef>
              <a:buFont typeface="Arial" panose="020B0604020202020204" pitchFamily="34" charset="0"/>
              <a:buChar char="•"/>
            </a:pPr>
            <a:r>
              <a:rPr lang="en-NZ" noProof="0" dirty="0"/>
              <a:t>How will we gather learner feedback on the programme? How will we close the loop and show people what changed as a result of their input?</a:t>
            </a:r>
          </a:p>
          <a:p>
            <a:pPr marL="171450" lvl="0" indent="-171450">
              <a:lnSpc>
                <a:spcPct val="112000"/>
              </a:lnSpc>
              <a:spcBef>
                <a:spcPts val="400"/>
              </a:spcBef>
              <a:buFont typeface="Arial" panose="020B0604020202020204" pitchFamily="34" charset="0"/>
              <a:buChar char="•"/>
            </a:pPr>
            <a:r>
              <a:rPr lang="en-NZ" noProof="0" dirty="0"/>
              <a:t>When will the first formal programme review take place? Who conducts it and what authority do they have to recommend changes?</a:t>
            </a:r>
          </a:p>
          <a:p>
            <a:pPr marL="171450" lvl="0" indent="-171450">
              <a:lnSpc>
                <a:spcPct val="112000"/>
              </a:lnSpc>
              <a:spcBef>
                <a:spcPts val="400"/>
              </a:spcBef>
              <a:buFont typeface="Arial" panose="020B0604020202020204" pitchFamily="34" charset="0"/>
              <a:buChar char="•"/>
            </a:pPr>
            <a:r>
              <a:rPr lang="en-NZ" noProof="0" dirty="0"/>
              <a:t>How will we ensure refresher training and coaching conversations happen on schedule, not just at launch?</a:t>
            </a:r>
          </a:p>
          <a:p>
            <a:pPr marL="171450" lvl="0" indent="-171450">
              <a:lnSpc>
                <a:spcPct val="112000"/>
              </a:lnSpc>
              <a:spcBef>
                <a:spcPts val="400"/>
              </a:spcBef>
              <a:buFont typeface="Arial" panose="020B0604020202020204" pitchFamily="34" charset="0"/>
              <a:buChar char="•"/>
            </a:pPr>
            <a:r>
              <a:rPr lang="en-NZ" noProof="0" dirty="0"/>
              <a:t>What would cause us to significantly redesign or pause the programme? What is the decision-making process for that?</a:t>
            </a:r>
          </a:p>
          <a:p>
            <a:pPr marL="171450" lvl="0" indent="-171450">
              <a:lnSpc>
                <a:spcPct val="112000"/>
              </a:lnSpc>
              <a:spcBef>
                <a:spcPts val="400"/>
              </a:spcBef>
              <a:buFont typeface="Arial" panose="020B0604020202020204" pitchFamily="34" charset="0"/>
              <a:buChar char="•"/>
            </a:pPr>
            <a:r>
              <a:rPr lang="en-NZ" noProof="0" dirty="0"/>
              <a:t>How will evaluation findings be shared with the board, and how will the board respond to them?</a:t>
            </a:r>
          </a:p>
        </p:txBody>
      </p:sp>
      <p:sp>
        <p:nvSpPr>
          <p:cNvPr id="7" name="Text Placeholder 6">
            <a:extLst>
              <a:ext uri="{FF2B5EF4-FFF2-40B4-BE49-F238E27FC236}">
                <a16:creationId xmlns:a16="http://schemas.microsoft.com/office/drawing/2014/main" id="{0439A981-2333-9E9B-0422-CA07FE933921}"/>
              </a:ext>
            </a:extLst>
          </p:cNvPr>
          <p:cNvSpPr>
            <a:spLocks noGrp="1"/>
          </p:cNvSpPr>
          <p:nvPr>
            <p:ph type="body" sz="quarter" idx="11"/>
          </p:nvPr>
        </p:nvSpPr>
        <p:spPr/>
        <p:txBody>
          <a:bodyPr/>
          <a:lstStyle/>
          <a:p>
            <a:r>
              <a:rPr lang="en-NZ" noProof="0" dirty="0"/>
              <a:t>Learning evaluation and continuous improvement</a:t>
            </a:r>
          </a:p>
        </p:txBody>
      </p:sp>
      <p:sp>
        <p:nvSpPr>
          <p:cNvPr id="6" name="Text Placeholder 5">
            <a:extLst>
              <a:ext uri="{FF2B5EF4-FFF2-40B4-BE49-F238E27FC236}">
                <a16:creationId xmlns:a16="http://schemas.microsoft.com/office/drawing/2014/main" id="{E3E3E8B6-CDF4-AB82-F05C-33A449E22E58}"/>
              </a:ext>
            </a:extLst>
          </p:cNvPr>
          <p:cNvSpPr>
            <a:spLocks noGrp="1"/>
          </p:cNvSpPr>
          <p:nvPr>
            <p:ph type="body" sz="quarter" idx="12"/>
          </p:nvPr>
        </p:nvSpPr>
        <p:spPr>
          <a:prstGeom prst="rect">
            <a:avLst/>
          </a:prstGeom>
        </p:spPr>
        <p:txBody>
          <a:bodyPr/>
          <a:lstStyle/>
          <a:p>
            <a:r>
              <a:rPr lang="en-NZ" noProof="0" dirty="0"/>
              <a:t>Considerations and preparations</a:t>
            </a:r>
          </a:p>
        </p:txBody>
      </p:sp>
      <p:pic>
        <p:nvPicPr>
          <p:cNvPr id="16" name="Picture 15">
            <a:extLst>
              <a:ext uri="{FF2B5EF4-FFF2-40B4-BE49-F238E27FC236}">
                <a16:creationId xmlns:a16="http://schemas.microsoft.com/office/drawing/2014/main" id="{E67C1EC8-E9FD-97C2-6D6C-7271C578DB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9990" y="2160104"/>
            <a:ext cx="4138210" cy="3737457"/>
          </a:xfrm>
          <a:prstGeom prst="rect">
            <a:avLst/>
          </a:prstGeom>
        </p:spPr>
      </p:pic>
      <p:grpSp>
        <p:nvGrpSpPr>
          <p:cNvPr id="2" name="Group 1">
            <a:extLst>
              <a:ext uri="{FF2B5EF4-FFF2-40B4-BE49-F238E27FC236}">
                <a16:creationId xmlns:a16="http://schemas.microsoft.com/office/drawing/2014/main" id="{41E73B78-FCB0-29F8-1AA2-BDCB6FEA1031}"/>
              </a:ext>
            </a:extLst>
          </p:cNvPr>
          <p:cNvGrpSpPr/>
          <p:nvPr/>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5E500C6F-A3A8-3FFF-FA5C-EC965F44C24E}"/>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4" name="TextBox 3">
              <a:extLst>
                <a:ext uri="{FF2B5EF4-FFF2-40B4-BE49-F238E27FC236}">
                  <a16:creationId xmlns:a16="http://schemas.microsoft.com/office/drawing/2014/main" id="{125A50A7-D623-3F7F-4BEA-F1911FE2880F}"/>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38</a:t>
              </a:fld>
              <a:endParaRPr lang="en-NZ" sz="800" b="1" noProof="0" dirty="0"/>
            </a:p>
          </p:txBody>
        </p:sp>
      </p:grpSp>
    </p:spTree>
    <p:extLst>
      <p:ext uri="{BB962C8B-B14F-4D97-AF65-F5344CB8AC3E}">
        <p14:creationId xmlns:p14="http://schemas.microsoft.com/office/powerpoint/2010/main" val="1689417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7320D4D6-74D8-9777-A38A-3B22DC92D173}"/>
              </a:ext>
            </a:extLst>
          </p:cNvPr>
          <p:cNvSpPr>
            <a:spLocks noGrp="1"/>
          </p:cNvSpPr>
          <p:nvPr>
            <p:ph idx="12"/>
          </p:nvPr>
        </p:nvSpPr>
        <p:spPr>
          <a:prstGeom prst="rect">
            <a:avLst/>
          </a:prstGeom>
        </p:spPr>
        <p:txBody>
          <a:bodyPr/>
          <a:lstStyle/>
          <a:p>
            <a:r>
              <a:rPr lang="en-NZ" noProof="0" dirty="0"/>
              <a:t>Recommended next steps for the board</a:t>
            </a:r>
          </a:p>
        </p:txBody>
      </p:sp>
      <p:sp>
        <p:nvSpPr>
          <p:cNvPr id="8" name="Content Placeholder 7">
            <a:extLst>
              <a:ext uri="{FF2B5EF4-FFF2-40B4-BE49-F238E27FC236}">
                <a16:creationId xmlns:a16="http://schemas.microsoft.com/office/drawing/2014/main" id="{3CFFFE63-E4A6-630E-A6C6-3F456133BA61}"/>
              </a:ext>
            </a:extLst>
          </p:cNvPr>
          <p:cNvSpPr>
            <a:spLocks noGrp="1"/>
          </p:cNvSpPr>
          <p:nvPr>
            <p:ph idx="13"/>
          </p:nvPr>
        </p:nvSpPr>
        <p:spPr>
          <a:xfrm>
            <a:off x="6290999" y="2146465"/>
            <a:ext cx="5255723" cy="3103029"/>
          </a:xfrm>
          <a:prstGeom prst="rect">
            <a:avLst/>
          </a:prstGeom>
        </p:spPr>
        <p:txBody>
          <a:bodyPr>
            <a:spAutoFit/>
          </a:bodyPr>
          <a:lstStyle/>
          <a:p>
            <a:pPr marL="228600" indent="-228600">
              <a:lnSpc>
                <a:spcPct val="113000"/>
              </a:lnSpc>
              <a:spcBef>
                <a:spcPts val="0"/>
              </a:spcBef>
              <a:spcAft>
                <a:spcPts val="400"/>
              </a:spcAft>
              <a:buClr>
                <a:schemeClr val="bg2"/>
              </a:buClr>
              <a:buSzPct val="105000"/>
              <a:buFont typeface="+mj-lt"/>
              <a:buAutoNum type="arabicPeriod"/>
            </a:pPr>
            <a:r>
              <a:rPr lang="en-NZ" sz="1200" noProof="0" dirty="0"/>
              <a:t>Work through the questions in each section with the leadership team before the governance meeting.</a:t>
            </a:r>
          </a:p>
          <a:p>
            <a:pPr marL="228600" indent="-228600">
              <a:lnSpc>
                <a:spcPct val="113000"/>
              </a:lnSpc>
              <a:spcBef>
                <a:spcPts val="0"/>
              </a:spcBef>
              <a:spcAft>
                <a:spcPts val="400"/>
              </a:spcAft>
              <a:buClr>
                <a:schemeClr val="bg2"/>
              </a:buClr>
              <a:buSzPct val="105000"/>
              <a:buFont typeface="+mj-lt"/>
              <a:buAutoNum type="arabicPeriod"/>
            </a:pPr>
            <a:r>
              <a:rPr lang="en-NZ" sz="1200" noProof="0" dirty="0"/>
              <a:t>Identify which sections have gaps. Unanswered questions signal what needs to be resolved before proceeding.</a:t>
            </a:r>
          </a:p>
          <a:p>
            <a:pPr marL="228600" indent="-228600">
              <a:lnSpc>
                <a:spcPct val="113000"/>
              </a:lnSpc>
              <a:spcBef>
                <a:spcPts val="0"/>
              </a:spcBef>
              <a:spcAft>
                <a:spcPts val="400"/>
              </a:spcAft>
              <a:buClr>
                <a:schemeClr val="bg2"/>
              </a:buClr>
              <a:buSzPct val="105000"/>
              <a:buFont typeface="+mj-lt"/>
              <a:buAutoNum type="arabicPeriod"/>
            </a:pPr>
            <a:r>
              <a:rPr lang="en-NZ" sz="1200" noProof="0" dirty="0"/>
              <a:t>Formally adopt the Health and Safety Policy and process once customised and reviewed by kaimahi (workers).</a:t>
            </a:r>
          </a:p>
          <a:p>
            <a:pPr marL="228600" indent="-228600">
              <a:lnSpc>
                <a:spcPct val="113000"/>
              </a:lnSpc>
              <a:spcBef>
                <a:spcPts val="0"/>
              </a:spcBef>
              <a:spcAft>
                <a:spcPts val="400"/>
              </a:spcAft>
              <a:buClr>
                <a:schemeClr val="bg2"/>
              </a:buClr>
              <a:buSzPct val="105000"/>
              <a:buFont typeface="+mj-lt"/>
              <a:buAutoNum type="arabicPeriod"/>
            </a:pPr>
            <a:r>
              <a:rPr lang="en-NZ" sz="1200" noProof="0" dirty="0"/>
              <a:t>Confirm the Move Well programme owner and governance reporting structure.</a:t>
            </a:r>
          </a:p>
          <a:p>
            <a:pPr marL="228600" indent="-228600">
              <a:lnSpc>
                <a:spcPct val="113000"/>
              </a:lnSpc>
              <a:spcBef>
                <a:spcPts val="0"/>
              </a:spcBef>
              <a:spcAft>
                <a:spcPts val="400"/>
              </a:spcAft>
              <a:buClr>
                <a:schemeClr val="bg2"/>
              </a:buClr>
              <a:buSzPct val="105000"/>
              <a:buFont typeface="+mj-lt"/>
              <a:buAutoNum type="arabicPeriod"/>
            </a:pPr>
            <a:r>
              <a:rPr lang="en-NZ" sz="1200" noProof="0" dirty="0"/>
              <a:t>Establish a baseline for injury and incident data before programme rollout begins.</a:t>
            </a:r>
          </a:p>
          <a:p>
            <a:pPr marL="228600" indent="-228600">
              <a:lnSpc>
                <a:spcPct val="113000"/>
              </a:lnSpc>
              <a:spcBef>
                <a:spcPts val="0"/>
              </a:spcBef>
              <a:spcAft>
                <a:spcPts val="400"/>
              </a:spcAft>
              <a:buClr>
                <a:schemeClr val="bg2"/>
              </a:buClr>
              <a:buSzPct val="105000"/>
              <a:buFont typeface="+mj-lt"/>
              <a:buAutoNum type="arabicPeriod"/>
            </a:pPr>
            <a:r>
              <a:rPr lang="en-NZ" sz="1200" noProof="0" dirty="0"/>
              <a:t>Set the first formal programme review date. Six months post-launch is recommended.</a:t>
            </a:r>
          </a:p>
          <a:p>
            <a:pPr marL="228600" indent="-228600">
              <a:lnSpc>
                <a:spcPct val="113000"/>
              </a:lnSpc>
              <a:spcBef>
                <a:spcPts val="0"/>
              </a:spcBef>
              <a:spcAft>
                <a:spcPts val="400"/>
              </a:spcAft>
              <a:buClr>
                <a:schemeClr val="bg2"/>
              </a:buClr>
              <a:buSzPct val="105000"/>
              <a:buFont typeface="+mj-lt"/>
              <a:buAutoNum type="arabicPeriod"/>
            </a:pPr>
            <a:r>
              <a:rPr lang="en-NZ" sz="1200" noProof="0" dirty="0"/>
              <a:t>Add the Policy and process review date to the governance calendar.</a:t>
            </a:r>
          </a:p>
        </p:txBody>
      </p:sp>
      <p:sp>
        <p:nvSpPr>
          <p:cNvPr id="9" name="Content Placeholder 8">
            <a:extLst>
              <a:ext uri="{FF2B5EF4-FFF2-40B4-BE49-F238E27FC236}">
                <a16:creationId xmlns:a16="http://schemas.microsoft.com/office/drawing/2014/main" id="{EA7B8380-E76D-B8A9-693F-D9599CBDFF8B}"/>
              </a:ext>
            </a:extLst>
          </p:cNvPr>
          <p:cNvSpPr>
            <a:spLocks noGrp="1"/>
          </p:cNvSpPr>
          <p:nvPr>
            <p:ph idx="14"/>
          </p:nvPr>
        </p:nvSpPr>
        <p:spPr>
          <a:prstGeom prst="rect">
            <a:avLst/>
          </a:prstGeom>
        </p:spPr>
        <p:txBody>
          <a:bodyPr/>
          <a:lstStyle/>
          <a:p>
            <a:r>
              <a:rPr lang="en-NZ" noProof="0" dirty="0"/>
              <a:t>Next steps</a:t>
            </a:r>
          </a:p>
        </p:txBody>
      </p:sp>
      <p:sp>
        <p:nvSpPr>
          <p:cNvPr id="10" name="Content Placeholder 7">
            <a:extLst>
              <a:ext uri="{FF2B5EF4-FFF2-40B4-BE49-F238E27FC236}">
                <a16:creationId xmlns:a16="http://schemas.microsoft.com/office/drawing/2014/main" id="{EC0B7EB1-68AA-1DA8-BDD9-308DBE6948EC}"/>
              </a:ext>
            </a:extLst>
          </p:cNvPr>
          <p:cNvSpPr txBox="1">
            <a:spLocks/>
          </p:cNvSpPr>
          <p:nvPr/>
        </p:nvSpPr>
        <p:spPr>
          <a:xfrm>
            <a:off x="645278" y="2231810"/>
            <a:ext cx="4321205" cy="302602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675" b="1" kern="1200">
                <a:solidFill>
                  <a:schemeClr val="tx1"/>
                </a:solidFill>
                <a:latin typeface="Moderat Light Italic"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563" kern="1200">
                <a:solidFill>
                  <a:schemeClr val="tx1"/>
                </a:solidFill>
                <a:latin typeface="Moderat Light Italic"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oderat Light Italic"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oderat Light 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3000"/>
              </a:lnSpc>
              <a:spcBef>
                <a:spcPts val="600"/>
              </a:spcBef>
            </a:pPr>
            <a:r>
              <a:rPr lang="en-NZ" b="1" noProof="0" dirty="0">
                <a:solidFill>
                  <a:schemeClr val="bg1"/>
                </a:solidFill>
              </a:rPr>
              <a:t>This pack is a working document for governance teams, not a finished report</a:t>
            </a:r>
            <a:r>
              <a:rPr lang="en-NZ" b="1" noProof="0">
                <a:solidFill>
                  <a:schemeClr val="bg1"/>
                </a:solidFill>
              </a:rPr>
              <a:t>. </a:t>
            </a:r>
          </a:p>
          <a:p>
            <a:pPr>
              <a:lnSpc>
                <a:spcPct val="113000"/>
              </a:lnSpc>
              <a:spcBef>
                <a:spcPts val="600"/>
              </a:spcBef>
            </a:pPr>
            <a:r>
              <a:rPr lang="en-NZ" b="1" noProof="0">
                <a:solidFill>
                  <a:schemeClr val="bg1"/>
                </a:solidFill>
              </a:rPr>
              <a:t>Each </a:t>
            </a:r>
            <a:r>
              <a:rPr lang="en-NZ" b="1" noProof="0" dirty="0">
                <a:solidFill>
                  <a:schemeClr val="bg1"/>
                </a:solidFill>
              </a:rPr>
              <a:t>section is designed to prompt discussion, surface gaps and produce clear decisions and accountabilities.</a:t>
            </a:r>
          </a:p>
          <a:p>
            <a:pPr>
              <a:lnSpc>
                <a:spcPct val="113000"/>
              </a:lnSpc>
              <a:spcBef>
                <a:spcPts val="600"/>
              </a:spcBef>
            </a:pPr>
            <a:r>
              <a:rPr lang="en-NZ" b="1" noProof="0" dirty="0">
                <a:solidFill>
                  <a:schemeClr val="bg1"/>
                </a:solidFill>
              </a:rPr>
              <a:t>The questions at the end of each section are the starting point. Work through them with your leadership team before bringing the pack to the board. Where you cannot answer a question, that gap is itself important information—it tells you what needs to be resolved before Move Well can proceed on a sound footing.</a:t>
            </a:r>
          </a:p>
          <a:p>
            <a:pPr>
              <a:lnSpc>
                <a:spcPct val="113000"/>
              </a:lnSpc>
              <a:spcBef>
                <a:spcPts val="600"/>
              </a:spcBef>
            </a:pPr>
            <a:r>
              <a:rPr lang="en-NZ" b="1" noProof="0" dirty="0">
                <a:solidFill>
                  <a:schemeClr val="bg1"/>
                </a:solidFill>
              </a:rPr>
              <a:t>Move Well works when governance leads, leadership models and kaimahi (workers) feel the difference in their day-to-day work. This pack is designed to support all three.</a:t>
            </a:r>
          </a:p>
        </p:txBody>
      </p:sp>
    </p:spTree>
    <p:extLst>
      <p:ext uri="{BB962C8B-B14F-4D97-AF65-F5344CB8AC3E}">
        <p14:creationId xmlns:p14="http://schemas.microsoft.com/office/powerpoint/2010/main" val="224046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95941F9-73CB-3387-99D4-BF97F39D85FD}"/>
              </a:ext>
            </a:extLst>
          </p:cNvPr>
          <p:cNvSpPr>
            <a:spLocks noGrp="1"/>
          </p:cNvSpPr>
          <p:nvPr>
            <p:ph type="body" sz="quarter" idx="10"/>
          </p:nvPr>
        </p:nvSpPr>
        <p:spPr>
          <a:xfrm>
            <a:off x="359999" y="1952869"/>
            <a:ext cx="5736001" cy="4128118"/>
          </a:xfrm>
        </p:spPr>
        <p:txBody>
          <a:bodyPr wrap="square">
            <a:spAutoFit/>
          </a:bodyPr>
          <a:lstStyle/>
          <a:p>
            <a:pPr>
              <a:lnSpc>
                <a:spcPct val="113000"/>
              </a:lnSpc>
              <a:spcBef>
                <a:spcPts val="0"/>
              </a:spcBef>
              <a:spcAft>
                <a:spcPts val="800"/>
              </a:spcAft>
            </a:pPr>
            <a:r>
              <a:rPr lang="en-NZ" noProof="0" dirty="0"/>
              <a:t>Move Well is an initiative that leverages greater use of technology and collaboration across workforces to reduce the incidence and impact of musculoskeletal injuries within the disability support, home and community health services, and mental health and addiction sector. It is an optional programme available to the whole sector to implement as needed.</a:t>
            </a:r>
          </a:p>
          <a:p>
            <a:pPr>
              <a:lnSpc>
                <a:spcPct val="113000"/>
              </a:lnSpc>
              <a:spcBef>
                <a:spcPts val="0"/>
              </a:spcBef>
              <a:spcAft>
                <a:spcPts val="800"/>
              </a:spcAft>
            </a:pPr>
            <a:r>
              <a:rPr lang="en-NZ" noProof="0" dirty="0"/>
              <a:t>Thanks to the Workforce Futures Fund and </a:t>
            </a:r>
            <a:r>
              <a:rPr lang="en-NZ" noProof="0" dirty="0" err="1"/>
              <a:t>MySkill</a:t>
            </a:r>
            <a:r>
              <a:rPr lang="en-NZ" noProof="0" dirty="0"/>
              <a:t>, the Move Well programme delivers practical, accessible and lasting ways to prevent musculoskeletal injuries for our workforce and the people they support. It goes beyond traditional training, giving participants tools and confidence to use them immediately to work safely and effectively. The programme puts kaimahi (workers) at the heart. It ensures they are looking after themselves and filling their cup so they can, in turn, support others to the best of their ability. </a:t>
            </a:r>
          </a:p>
          <a:p>
            <a:pPr>
              <a:lnSpc>
                <a:spcPct val="113000"/>
              </a:lnSpc>
              <a:spcBef>
                <a:spcPts val="0"/>
              </a:spcBef>
              <a:spcAft>
                <a:spcPts val="800"/>
              </a:spcAft>
            </a:pPr>
            <a:r>
              <a:rPr lang="en-NZ" noProof="0" dirty="0"/>
              <a:t>With the Move Well programme and resources, employers can change and customise the content to fit their own journey to wellness needs, bringing it to the forefront and setting the path for the years to come.</a:t>
            </a:r>
          </a:p>
          <a:p>
            <a:pPr>
              <a:lnSpc>
                <a:spcPct val="113000"/>
              </a:lnSpc>
              <a:spcBef>
                <a:spcPts val="0"/>
              </a:spcBef>
              <a:spcAft>
                <a:spcPts val="800"/>
              </a:spcAft>
            </a:pPr>
            <a:r>
              <a:rPr lang="en-NZ" noProof="0" dirty="0"/>
              <a:t>From a commercial perspective, musculoskeletal injuries are costly: financially, operationally and personally. Move Well reduces these impacts by building safe habits, improving reporting and equipping people to work confidently across all environments, from in-home care to rural settings.</a:t>
            </a:r>
          </a:p>
          <a:p>
            <a:pPr>
              <a:lnSpc>
                <a:spcPct val="113000"/>
              </a:lnSpc>
              <a:spcBef>
                <a:spcPts val="0"/>
              </a:spcBef>
              <a:spcAft>
                <a:spcPts val="800"/>
              </a:spcAft>
            </a:pPr>
            <a:r>
              <a:rPr lang="en-NZ" noProof="0" dirty="0"/>
              <a:t>The programme has a flexible format. Investing now delivers long-term value with fewer injuries, lower costs, stronger engagement and a capable, supported workforce.</a:t>
            </a:r>
          </a:p>
        </p:txBody>
      </p:sp>
      <p:sp>
        <p:nvSpPr>
          <p:cNvPr id="6" name="Text Placeholder 5">
            <a:extLst>
              <a:ext uri="{FF2B5EF4-FFF2-40B4-BE49-F238E27FC236}">
                <a16:creationId xmlns:a16="http://schemas.microsoft.com/office/drawing/2014/main" id="{6438B05A-8388-9C71-65A0-C0EEA337F708}"/>
              </a:ext>
            </a:extLst>
          </p:cNvPr>
          <p:cNvSpPr>
            <a:spLocks noGrp="1"/>
          </p:cNvSpPr>
          <p:nvPr>
            <p:ph type="body" sz="quarter" idx="11"/>
          </p:nvPr>
        </p:nvSpPr>
        <p:spPr/>
        <p:txBody>
          <a:bodyPr/>
          <a:lstStyle/>
          <a:p>
            <a:r>
              <a:rPr lang="en-NZ" noProof="0" dirty="0"/>
              <a:t>Overview and intent</a:t>
            </a:r>
          </a:p>
        </p:txBody>
      </p:sp>
      <p:sp>
        <p:nvSpPr>
          <p:cNvPr id="7" name="Text Placeholder 6">
            <a:extLst>
              <a:ext uri="{FF2B5EF4-FFF2-40B4-BE49-F238E27FC236}">
                <a16:creationId xmlns:a16="http://schemas.microsoft.com/office/drawing/2014/main" id="{852D000B-1269-F00F-577B-63ED1EFBA0F9}"/>
              </a:ext>
            </a:extLst>
          </p:cNvPr>
          <p:cNvSpPr>
            <a:spLocks noGrp="1"/>
          </p:cNvSpPr>
          <p:nvPr>
            <p:ph type="body" sz="quarter" idx="12"/>
          </p:nvPr>
        </p:nvSpPr>
        <p:spPr>
          <a:xfrm>
            <a:off x="359998" y="1371595"/>
            <a:ext cx="5627145" cy="343235"/>
          </a:xfrm>
        </p:spPr>
        <p:txBody>
          <a:bodyPr/>
          <a:lstStyle/>
          <a:p>
            <a:r>
              <a:rPr lang="en-NZ" noProof="0" dirty="0"/>
              <a:t>Why Move Well matters</a:t>
            </a:r>
          </a:p>
        </p:txBody>
      </p:sp>
      <p:sp>
        <p:nvSpPr>
          <p:cNvPr id="8" name="Text Placeholder 7">
            <a:extLst>
              <a:ext uri="{FF2B5EF4-FFF2-40B4-BE49-F238E27FC236}">
                <a16:creationId xmlns:a16="http://schemas.microsoft.com/office/drawing/2014/main" id="{94C2EC00-695C-DB63-D9E6-0FC8ED6202FC}"/>
              </a:ext>
            </a:extLst>
          </p:cNvPr>
          <p:cNvSpPr>
            <a:spLocks noGrp="1"/>
          </p:cNvSpPr>
          <p:nvPr>
            <p:ph type="body" sz="quarter" idx="4294967295"/>
          </p:nvPr>
        </p:nvSpPr>
        <p:spPr>
          <a:xfrm>
            <a:off x="6497166" y="2086565"/>
            <a:ext cx="2796494" cy="3835794"/>
          </a:xfrm>
          <a:prstGeom prst="rect">
            <a:avLst/>
          </a:prstGeom>
        </p:spPr>
        <p:txBody>
          <a:bodyPr wrap="square">
            <a:spAutoFit/>
          </a:bodyPr>
          <a:lstStyle/>
          <a:p>
            <a:pPr>
              <a:lnSpc>
                <a:spcPct val="113000"/>
              </a:lnSpc>
              <a:spcBef>
                <a:spcPts val="0"/>
              </a:spcBef>
              <a:spcAft>
                <a:spcPts val="800"/>
              </a:spcAft>
            </a:pPr>
            <a:r>
              <a:rPr lang="en-NZ" sz="1400" b="1" noProof="0" dirty="0">
                <a:solidFill>
                  <a:schemeClr val="tx2"/>
                </a:solidFill>
              </a:rPr>
              <a:t>Musculoskeletal injuries are injuries and conditions affecting the muscles, ligaments, bones, tendons, blood vessels and nerves </a:t>
            </a:r>
            <a:r>
              <a:rPr lang="en-NZ" sz="900" b="1" noProof="0" dirty="0">
                <a:solidFill>
                  <a:schemeClr val="tx2"/>
                </a:solidFill>
              </a:rPr>
              <a:t>(WorkSafe, 2023). </a:t>
            </a:r>
          </a:p>
          <a:p>
            <a:pPr>
              <a:lnSpc>
                <a:spcPct val="113000"/>
              </a:lnSpc>
              <a:spcBef>
                <a:spcPts val="0"/>
              </a:spcBef>
              <a:spcAft>
                <a:spcPts val="800"/>
              </a:spcAft>
            </a:pPr>
            <a:r>
              <a:rPr lang="en-NZ" sz="1400" noProof="0" dirty="0">
                <a:solidFill>
                  <a:schemeClr val="tx2"/>
                </a:solidFill>
              </a:rPr>
              <a:t>Common causes of musculoskeletal injuries in the health and disability sector include lifting or moving people, assisting with personal care tasks, like showering or dressing, and performing other physically demanding tasks, such as moving objects or operating equipment like vacuum cleaners.</a:t>
            </a:r>
          </a:p>
        </p:txBody>
      </p:sp>
      <p:sp>
        <p:nvSpPr>
          <p:cNvPr id="9" name="Text Placeholder 8">
            <a:extLst>
              <a:ext uri="{FF2B5EF4-FFF2-40B4-BE49-F238E27FC236}">
                <a16:creationId xmlns:a16="http://schemas.microsoft.com/office/drawing/2014/main" id="{67499569-F132-B0B0-76A2-72EFE7ED7443}"/>
              </a:ext>
            </a:extLst>
          </p:cNvPr>
          <p:cNvSpPr>
            <a:spLocks noGrp="1"/>
          </p:cNvSpPr>
          <p:nvPr>
            <p:ph type="body" sz="quarter" idx="4294967295"/>
          </p:nvPr>
        </p:nvSpPr>
        <p:spPr>
          <a:xfrm>
            <a:off x="6497165" y="1371595"/>
            <a:ext cx="4135437" cy="481013"/>
          </a:xfrm>
          <a:prstGeom prst="rect">
            <a:avLst/>
          </a:prstGeom>
        </p:spPr>
        <p:txBody>
          <a:bodyPr/>
          <a:lstStyle/>
          <a:p>
            <a:r>
              <a:rPr lang="en-NZ" sz="1800" b="1" noProof="0" dirty="0">
                <a:solidFill>
                  <a:schemeClr val="bg2"/>
                </a:solidFill>
              </a:rPr>
              <a:t>Musculoskeletal injuries: </a:t>
            </a:r>
            <a:br>
              <a:rPr lang="en-NZ" sz="1800" b="1" noProof="0" dirty="0">
                <a:solidFill>
                  <a:schemeClr val="bg2"/>
                </a:solidFill>
              </a:rPr>
            </a:br>
            <a:r>
              <a:rPr lang="en-NZ" sz="1800" noProof="0" dirty="0">
                <a:solidFill>
                  <a:schemeClr val="bg2"/>
                </a:solidFill>
              </a:rPr>
              <a:t>definition and common causes</a:t>
            </a:r>
          </a:p>
        </p:txBody>
      </p:sp>
      <p:pic>
        <p:nvPicPr>
          <p:cNvPr id="4" name="Picture 3">
            <a:extLst>
              <a:ext uri="{FF2B5EF4-FFF2-40B4-BE49-F238E27FC236}">
                <a16:creationId xmlns:a16="http://schemas.microsoft.com/office/drawing/2014/main" id="{B7463951-C118-CDE2-6083-D721C2CD89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79049" y="2209800"/>
            <a:ext cx="2552951" cy="3957402"/>
          </a:xfrm>
          <a:prstGeom prst="rect">
            <a:avLst/>
          </a:prstGeom>
        </p:spPr>
      </p:pic>
      <p:grpSp>
        <p:nvGrpSpPr>
          <p:cNvPr id="2" name="Group 1">
            <a:extLst>
              <a:ext uri="{FF2B5EF4-FFF2-40B4-BE49-F238E27FC236}">
                <a16:creationId xmlns:a16="http://schemas.microsoft.com/office/drawing/2014/main" id="{C19052E4-2CC5-C959-44A8-792AE9788C25}"/>
              </a:ext>
            </a:extLst>
          </p:cNvPr>
          <p:cNvGrpSpPr/>
          <p:nvPr/>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CAF6409B-BFBF-7BB6-0B74-A642BD99D4EF}"/>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10" name="TextBox 9">
              <a:extLst>
                <a:ext uri="{FF2B5EF4-FFF2-40B4-BE49-F238E27FC236}">
                  <a16:creationId xmlns:a16="http://schemas.microsoft.com/office/drawing/2014/main" id="{856A010A-466D-5861-15F6-9C06E19180D0}"/>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4</a:t>
              </a:fld>
              <a:endParaRPr lang="en-NZ" sz="800" b="1" noProof="0" dirty="0"/>
            </a:p>
          </p:txBody>
        </p:sp>
      </p:grpSp>
    </p:spTree>
    <p:extLst>
      <p:ext uri="{BB962C8B-B14F-4D97-AF65-F5344CB8AC3E}">
        <p14:creationId xmlns:p14="http://schemas.microsoft.com/office/powerpoint/2010/main" val="2791945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BFC8D-ABB7-D845-F480-E15C5321A91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FD449BA-B615-54DB-F172-53EEAAA62B11}"/>
              </a:ext>
            </a:extLst>
          </p:cNvPr>
          <p:cNvSpPr>
            <a:spLocks noGrp="1"/>
          </p:cNvSpPr>
          <p:nvPr>
            <p:ph type="body" sz="quarter" idx="10"/>
          </p:nvPr>
        </p:nvSpPr>
        <p:spPr>
          <a:xfrm>
            <a:off x="359998" y="1952870"/>
            <a:ext cx="11222402" cy="4110474"/>
          </a:xfrm>
        </p:spPr>
        <p:txBody>
          <a:bodyPr wrap="square" numCol="2" spcCol="360000">
            <a:noAutofit/>
          </a:bodyPr>
          <a:lstStyle/>
          <a:p>
            <a:pPr>
              <a:lnSpc>
                <a:spcPct val="113000"/>
              </a:lnSpc>
              <a:spcBef>
                <a:spcPts val="0"/>
              </a:spcBef>
              <a:spcAft>
                <a:spcPts val="800"/>
              </a:spcAft>
            </a:pPr>
            <a:r>
              <a:rPr lang="en-NZ" noProof="0" dirty="0"/>
              <a:t>The Move Well programme comprises a range of learning and support resources available to all organisations across the disability support, home and community health services, and mental health and addiction sector. </a:t>
            </a:r>
          </a:p>
          <a:p>
            <a:pPr>
              <a:lnSpc>
                <a:spcPct val="113000"/>
              </a:lnSpc>
              <a:spcBef>
                <a:spcPts val="0"/>
              </a:spcBef>
              <a:spcAft>
                <a:spcPts val="800"/>
              </a:spcAft>
            </a:pPr>
            <a:r>
              <a:rPr lang="en-NZ" noProof="0" dirty="0"/>
              <a:t>It is a people-centric initiative that empowers everyone in the sector to put themselves first, ensuring they can give their best to the people they support and reduce musculoskeletal injury.</a:t>
            </a:r>
          </a:p>
          <a:p>
            <a:pPr>
              <a:lnSpc>
                <a:spcPct val="113000"/>
              </a:lnSpc>
              <a:spcBef>
                <a:spcPts val="0"/>
              </a:spcBef>
              <a:spcAft>
                <a:spcPts val="800"/>
              </a:spcAft>
            </a:pPr>
            <a:r>
              <a:rPr lang="en-NZ" b="1" noProof="0" dirty="0"/>
              <a:t>The initiative’s structured approach to mitigate musculoskeletal injuries has three key elements:</a:t>
            </a:r>
          </a:p>
          <a:p>
            <a:pPr marL="228600" indent="-228600">
              <a:lnSpc>
                <a:spcPct val="113000"/>
              </a:lnSpc>
              <a:spcBef>
                <a:spcPts val="0"/>
              </a:spcBef>
              <a:spcAft>
                <a:spcPts val="800"/>
              </a:spcAft>
              <a:buFont typeface="+mj-lt"/>
              <a:buAutoNum type="arabicPeriod"/>
            </a:pPr>
            <a:r>
              <a:rPr lang="en-NZ" sz="1400" b="1" noProof="0" dirty="0">
                <a:solidFill>
                  <a:schemeClr val="bg2"/>
                </a:solidFill>
              </a:rPr>
              <a:t>Awareness drive</a:t>
            </a:r>
            <a:br>
              <a:rPr lang="en-NZ" noProof="0" dirty="0"/>
            </a:br>
            <a:r>
              <a:rPr lang="en-NZ" noProof="0" dirty="0"/>
              <a:t>The component that raises awareness of the high personal and organisational costs of musculoskeletal injuries while fostering engagement in the learning journey ahead. The Move Well resources for this are two short animated videos, a suite of nine communication campaigns (that can be deployed over a three year period) and this governance pack. </a:t>
            </a:r>
            <a:br>
              <a:rPr lang="en-NZ" noProof="0" dirty="0"/>
            </a:br>
            <a:br>
              <a:rPr lang="en-NZ" noProof="0" dirty="0"/>
            </a:br>
            <a:br>
              <a:rPr lang="en-NZ" noProof="0" dirty="0"/>
            </a:br>
            <a:br>
              <a:rPr lang="en-NZ" noProof="0" dirty="0"/>
            </a:br>
            <a:endParaRPr lang="en-NZ" noProof="0" dirty="0"/>
          </a:p>
          <a:p>
            <a:pPr marL="228600" indent="-228600">
              <a:lnSpc>
                <a:spcPct val="113000"/>
              </a:lnSpc>
              <a:spcBef>
                <a:spcPts val="0"/>
              </a:spcBef>
              <a:spcAft>
                <a:spcPts val="800"/>
              </a:spcAft>
              <a:buFont typeface="+mj-lt"/>
              <a:buAutoNum type="arabicPeriod"/>
            </a:pPr>
            <a:r>
              <a:rPr lang="en-NZ" sz="1400" b="1" noProof="0" dirty="0">
                <a:solidFill>
                  <a:schemeClr val="bg2"/>
                </a:solidFill>
              </a:rPr>
              <a:t>Focus on leaders </a:t>
            </a:r>
            <a:br>
              <a:rPr lang="en-NZ" b="1" noProof="0" dirty="0"/>
            </a:br>
            <a:r>
              <a:rPr lang="en-NZ" noProof="0" dirty="0" err="1"/>
              <a:t>Leaders</a:t>
            </a:r>
            <a:r>
              <a:rPr lang="en-NZ" noProof="0" dirty="0"/>
              <a:t> are supported to build a culture where people feel safe to speak up, slow down and put wellbeing first. It gives them the knowledge and tools to spot risks early, model healthy boundaries and show their teams that investing in people's long-term health is just good leadership.</a:t>
            </a:r>
            <a:br>
              <a:rPr lang="en-NZ" noProof="0" dirty="0"/>
            </a:br>
            <a:r>
              <a:rPr lang="en-NZ" noProof="0" dirty="0"/>
              <a:t>Leader's roles are defined, including responsibility for preventing injuries, ensuring injuries are reported and supporting kaimahi (workers) post injury.</a:t>
            </a:r>
            <a:br>
              <a:rPr lang="en-NZ" noProof="0" dirty="0"/>
            </a:br>
            <a:r>
              <a:rPr lang="en-NZ" noProof="0" dirty="0"/>
              <a:t>The Move Well leaders’ resources include five online learning modules and a coaching guide. </a:t>
            </a:r>
          </a:p>
          <a:p>
            <a:pPr marL="228600" indent="-228600">
              <a:lnSpc>
                <a:spcPct val="113000"/>
              </a:lnSpc>
              <a:spcBef>
                <a:spcPts val="0"/>
              </a:spcBef>
              <a:spcAft>
                <a:spcPts val="800"/>
              </a:spcAft>
              <a:buFont typeface="+mj-lt"/>
              <a:buAutoNum type="arabicPeriod"/>
            </a:pPr>
            <a:r>
              <a:rPr lang="en-NZ" sz="1400" b="1" noProof="0" dirty="0">
                <a:solidFill>
                  <a:schemeClr val="bg2"/>
                </a:solidFill>
              </a:rPr>
              <a:t>Skills for kaimahi (workers)</a:t>
            </a:r>
            <a:br>
              <a:rPr lang="en-NZ" noProof="0" dirty="0"/>
            </a:br>
            <a:r>
              <a:rPr lang="en-NZ" noProof="0" dirty="0"/>
              <a:t>Move Well is for kaimahi (workers) who want to stay safe, feel confident and keep doing the mahi they love — at work and beyond. It builds the awareness and skills to spot risks before they become injuries, challenges the 'she'll be right' mindset and sends a clear message: ‘Your wellbeing matters and you're worth looking after.’ Skill development has a strong prevention focus and empowers kaimahi (workers) to take responsibility for their own wellbeing.</a:t>
            </a:r>
            <a:br>
              <a:rPr lang="en-NZ" noProof="0" dirty="0"/>
            </a:br>
            <a:r>
              <a:rPr lang="en-NZ" noProof="0" dirty="0"/>
              <a:t>The Move Well kaimahi (workers) resources include online learning modules, workshops and videos showing equipment, movement and wellbeing techniques. </a:t>
            </a:r>
          </a:p>
        </p:txBody>
      </p:sp>
      <p:sp>
        <p:nvSpPr>
          <p:cNvPr id="6" name="Text Placeholder 5">
            <a:extLst>
              <a:ext uri="{FF2B5EF4-FFF2-40B4-BE49-F238E27FC236}">
                <a16:creationId xmlns:a16="http://schemas.microsoft.com/office/drawing/2014/main" id="{4AE4720C-BD5B-0658-EFF9-C49D67FFF90C}"/>
              </a:ext>
            </a:extLst>
          </p:cNvPr>
          <p:cNvSpPr>
            <a:spLocks noGrp="1"/>
          </p:cNvSpPr>
          <p:nvPr>
            <p:ph type="body" sz="quarter" idx="11"/>
          </p:nvPr>
        </p:nvSpPr>
        <p:spPr>
          <a:prstGeom prst="rect">
            <a:avLst/>
          </a:prstGeom>
        </p:spPr>
        <p:txBody>
          <a:bodyPr/>
          <a:lstStyle/>
          <a:p>
            <a:r>
              <a:rPr lang="en-NZ" noProof="0" dirty="0"/>
              <a:t>Overview and intent</a:t>
            </a:r>
          </a:p>
        </p:txBody>
      </p:sp>
      <p:sp>
        <p:nvSpPr>
          <p:cNvPr id="7" name="Text Placeholder 6">
            <a:extLst>
              <a:ext uri="{FF2B5EF4-FFF2-40B4-BE49-F238E27FC236}">
                <a16:creationId xmlns:a16="http://schemas.microsoft.com/office/drawing/2014/main" id="{73F066E2-CE34-E591-05C6-2F9DC2CCD398}"/>
              </a:ext>
            </a:extLst>
          </p:cNvPr>
          <p:cNvSpPr>
            <a:spLocks noGrp="1"/>
          </p:cNvSpPr>
          <p:nvPr>
            <p:ph type="body" sz="quarter" idx="12"/>
          </p:nvPr>
        </p:nvSpPr>
        <p:spPr>
          <a:prstGeom prst="rect">
            <a:avLst/>
          </a:prstGeom>
        </p:spPr>
        <p:txBody>
          <a:bodyPr/>
          <a:lstStyle/>
          <a:p>
            <a:r>
              <a:rPr lang="en-NZ" noProof="0" dirty="0"/>
              <a:t>What Move Well involves</a:t>
            </a:r>
          </a:p>
        </p:txBody>
      </p:sp>
      <p:grpSp>
        <p:nvGrpSpPr>
          <p:cNvPr id="2" name="Group 1">
            <a:extLst>
              <a:ext uri="{FF2B5EF4-FFF2-40B4-BE49-F238E27FC236}">
                <a16:creationId xmlns:a16="http://schemas.microsoft.com/office/drawing/2014/main" id="{0BEA65FB-6B8F-5D4A-C82D-90DE449181DB}"/>
              </a:ext>
            </a:extLst>
          </p:cNvPr>
          <p:cNvGrpSpPr/>
          <p:nvPr/>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BACBB370-FCA6-F150-B06C-73D90DF40AAB}"/>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4" name="TextBox 3">
              <a:extLst>
                <a:ext uri="{FF2B5EF4-FFF2-40B4-BE49-F238E27FC236}">
                  <a16:creationId xmlns:a16="http://schemas.microsoft.com/office/drawing/2014/main" id="{73388A61-4BDF-6213-05FE-777CD41532B7}"/>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5</a:t>
              </a:fld>
              <a:endParaRPr lang="en-NZ" sz="800" b="1" noProof="0" dirty="0"/>
            </a:p>
          </p:txBody>
        </p:sp>
      </p:grpSp>
    </p:spTree>
    <p:extLst>
      <p:ext uri="{BB962C8B-B14F-4D97-AF65-F5344CB8AC3E}">
        <p14:creationId xmlns:p14="http://schemas.microsoft.com/office/powerpoint/2010/main" val="1386467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C7ADD-9F91-A912-6E36-E30B2EC28FE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B756D14-E54B-8B95-C3C3-E348F209795E}"/>
              </a:ext>
            </a:extLst>
          </p:cNvPr>
          <p:cNvSpPr>
            <a:spLocks noGrp="1"/>
          </p:cNvSpPr>
          <p:nvPr>
            <p:ph type="body" sz="quarter" idx="10"/>
          </p:nvPr>
        </p:nvSpPr>
        <p:spPr>
          <a:xfrm>
            <a:off x="359999" y="1952869"/>
            <a:ext cx="5736001" cy="4174607"/>
          </a:xfrm>
        </p:spPr>
        <p:txBody>
          <a:bodyPr/>
          <a:lstStyle/>
          <a:p>
            <a:pPr>
              <a:lnSpc>
                <a:spcPct val="113000"/>
              </a:lnSpc>
              <a:spcBef>
                <a:spcPts val="400"/>
              </a:spcBef>
            </a:pPr>
            <a:r>
              <a:rPr lang="en-NZ" b="1" noProof="0" dirty="0"/>
              <a:t>To help your organisation set up for the Move Well programme, work through these questions:</a:t>
            </a:r>
          </a:p>
          <a:p>
            <a:pPr marL="171450" indent="-171450">
              <a:lnSpc>
                <a:spcPct val="113000"/>
              </a:lnSpc>
              <a:spcBef>
                <a:spcPts val="400"/>
              </a:spcBef>
              <a:buFont typeface="Arial" panose="020B0604020202020204" pitchFamily="34" charset="0"/>
              <a:buChar char="•"/>
            </a:pPr>
            <a:r>
              <a:rPr lang="en-NZ" noProof="0" dirty="0"/>
              <a:t>What are the benefits of implementing the Move Well programme?</a:t>
            </a:r>
          </a:p>
          <a:p>
            <a:pPr marL="171450" indent="-171450">
              <a:lnSpc>
                <a:spcPct val="113000"/>
              </a:lnSpc>
              <a:spcBef>
                <a:spcPts val="400"/>
              </a:spcBef>
              <a:buFont typeface="Arial" panose="020B0604020202020204" pitchFamily="34" charset="0"/>
              <a:buChar char="•"/>
            </a:pPr>
            <a:r>
              <a:rPr lang="en-NZ" noProof="0" dirty="0"/>
              <a:t>How will we implement Move Well? Who could own it and what does it ask of kaimahi (workers) and leaders? </a:t>
            </a:r>
          </a:p>
          <a:p>
            <a:pPr marL="171450" indent="-171450">
              <a:lnSpc>
                <a:spcPct val="113000"/>
              </a:lnSpc>
              <a:spcBef>
                <a:spcPts val="400"/>
              </a:spcBef>
              <a:buFont typeface="Arial" panose="020B0604020202020204" pitchFamily="34" charset="0"/>
              <a:buChar char="•"/>
            </a:pPr>
            <a:r>
              <a:rPr lang="en-NZ" noProof="0" dirty="0"/>
              <a:t>How does Move Well connect to the organisation’s values, Te </a:t>
            </a:r>
            <a:r>
              <a:rPr lang="en-NZ" noProof="0" dirty="0" err="1"/>
              <a:t>Tiriti</a:t>
            </a:r>
            <a:r>
              <a:rPr lang="en-NZ" noProof="0" dirty="0"/>
              <a:t> o Waitangi commitments, or existing wellbeing strategy?</a:t>
            </a:r>
          </a:p>
          <a:p>
            <a:pPr marL="171450" indent="-171450">
              <a:lnSpc>
                <a:spcPct val="113000"/>
              </a:lnSpc>
              <a:spcBef>
                <a:spcPts val="400"/>
              </a:spcBef>
              <a:buFont typeface="Arial" panose="020B0604020202020204" pitchFamily="34" charset="0"/>
              <a:buChar char="•"/>
            </a:pPr>
            <a:r>
              <a:rPr lang="en-NZ" noProof="0" dirty="0"/>
              <a:t>What has the organisation tried previously to address musculoskeletal injury? What worked, what didn’t, and why? </a:t>
            </a:r>
          </a:p>
          <a:p>
            <a:pPr marL="171450" indent="-171450">
              <a:lnSpc>
                <a:spcPct val="113000"/>
              </a:lnSpc>
              <a:spcBef>
                <a:spcPts val="400"/>
              </a:spcBef>
              <a:buFont typeface="Arial" panose="020B0604020202020204" pitchFamily="34" charset="0"/>
              <a:buChar char="•"/>
            </a:pPr>
            <a:r>
              <a:rPr lang="en-NZ" noProof="0" dirty="0"/>
              <a:t>Do we currently measure musculoskeletal injuries? If not, what do we need to do to start?</a:t>
            </a:r>
          </a:p>
          <a:p>
            <a:pPr marL="171450" indent="-171450">
              <a:lnSpc>
                <a:spcPct val="113000"/>
              </a:lnSpc>
              <a:spcBef>
                <a:spcPts val="400"/>
              </a:spcBef>
              <a:buFont typeface="Arial" panose="020B0604020202020204" pitchFamily="34" charset="0"/>
              <a:buChar char="•"/>
            </a:pPr>
            <a:r>
              <a:rPr lang="en-NZ" noProof="0" dirty="0"/>
              <a:t>What is the current musculoskeletal injury rate in our organisation? How does this compare to previous years? </a:t>
            </a:r>
          </a:p>
          <a:p>
            <a:pPr marL="171450" indent="-171450">
              <a:lnSpc>
                <a:spcPct val="113000"/>
              </a:lnSpc>
              <a:spcBef>
                <a:spcPts val="400"/>
              </a:spcBef>
              <a:buFont typeface="Arial" panose="020B0604020202020204" pitchFamily="34" charset="0"/>
              <a:buChar char="•"/>
            </a:pPr>
            <a:r>
              <a:rPr lang="en-NZ" noProof="0" dirty="0"/>
              <a:t>Which roles and work settings have the highest injury rates? What tasks are most commonly involved? </a:t>
            </a:r>
          </a:p>
          <a:p>
            <a:pPr marL="171450" indent="-171450">
              <a:lnSpc>
                <a:spcPct val="113000"/>
              </a:lnSpc>
              <a:spcBef>
                <a:spcPts val="400"/>
              </a:spcBef>
              <a:buFont typeface="Arial" panose="020B0604020202020204" pitchFamily="34" charset="0"/>
              <a:buChar char="•"/>
            </a:pPr>
            <a:r>
              <a:rPr lang="en-NZ" noProof="0" dirty="0"/>
              <a:t>What do we expect to see kaimahi (workers) and leaders to do differently after completing the programme? </a:t>
            </a:r>
          </a:p>
        </p:txBody>
      </p:sp>
      <p:sp>
        <p:nvSpPr>
          <p:cNvPr id="6" name="Text Placeholder 5">
            <a:extLst>
              <a:ext uri="{FF2B5EF4-FFF2-40B4-BE49-F238E27FC236}">
                <a16:creationId xmlns:a16="http://schemas.microsoft.com/office/drawing/2014/main" id="{4B5B74B6-D76B-402C-DCC8-48D84E85B0F4}"/>
              </a:ext>
            </a:extLst>
          </p:cNvPr>
          <p:cNvSpPr>
            <a:spLocks noGrp="1"/>
          </p:cNvSpPr>
          <p:nvPr>
            <p:ph type="body" sz="quarter" idx="11"/>
          </p:nvPr>
        </p:nvSpPr>
        <p:spPr/>
        <p:txBody>
          <a:bodyPr/>
          <a:lstStyle/>
          <a:p>
            <a:r>
              <a:rPr lang="en-NZ" noProof="0" dirty="0"/>
              <a:t>Overview and intent</a:t>
            </a:r>
          </a:p>
        </p:txBody>
      </p:sp>
      <p:sp>
        <p:nvSpPr>
          <p:cNvPr id="7" name="Text Placeholder 6">
            <a:extLst>
              <a:ext uri="{FF2B5EF4-FFF2-40B4-BE49-F238E27FC236}">
                <a16:creationId xmlns:a16="http://schemas.microsoft.com/office/drawing/2014/main" id="{CEABD00D-4A59-C6DA-7478-18F440064354}"/>
              </a:ext>
            </a:extLst>
          </p:cNvPr>
          <p:cNvSpPr>
            <a:spLocks noGrp="1"/>
          </p:cNvSpPr>
          <p:nvPr>
            <p:ph type="body" sz="quarter" idx="12"/>
          </p:nvPr>
        </p:nvSpPr>
        <p:spPr/>
        <p:txBody>
          <a:bodyPr/>
          <a:lstStyle/>
          <a:p>
            <a:r>
              <a:rPr lang="en-NZ" noProof="0" dirty="0"/>
              <a:t>Considerations and preparation</a:t>
            </a:r>
          </a:p>
        </p:txBody>
      </p:sp>
      <p:pic>
        <p:nvPicPr>
          <p:cNvPr id="9" name="Picture 8">
            <a:extLst>
              <a:ext uri="{FF2B5EF4-FFF2-40B4-BE49-F238E27FC236}">
                <a16:creationId xmlns:a16="http://schemas.microsoft.com/office/drawing/2014/main" id="{E474B3F4-F3AA-DC23-F8D3-7D3F39FBFB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848497" y="1952869"/>
            <a:ext cx="4525022" cy="3638362"/>
          </a:xfrm>
          <a:prstGeom prst="rect">
            <a:avLst/>
          </a:prstGeom>
        </p:spPr>
      </p:pic>
      <p:grpSp>
        <p:nvGrpSpPr>
          <p:cNvPr id="2" name="Group 1">
            <a:extLst>
              <a:ext uri="{FF2B5EF4-FFF2-40B4-BE49-F238E27FC236}">
                <a16:creationId xmlns:a16="http://schemas.microsoft.com/office/drawing/2014/main" id="{B4FF1253-8EFF-6440-6C95-D13C77696507}"/>
              </a:ext>
            </a:extLst>
          </p:cNvPr>
          <p:cNvGrpSpPr/>
          <p:nvPr/>
        </p:nvGrpSpPr>
        <p:grpSpPr>
          <a:xfrm>
            <a:off x="11455685" y="1"/>
            <a:ext cx="376317" cy="369870"/>
            <a:chOff x="11455685" y="1"/>
            <a:chExt cx="376317" cy="369870"/>
          </a:xfrm>
        </p:grpSpPr>
        <p:sp>
          <p:nvSpPr>
            <p:cNvPr id="3" name="Rectangle 2">
              <a:extLst>
                <a:ext uri="{FF2B5EF4-FFF2-40B4-BE49-F238E27FC236}">
                  <a16:creationId xmlns:a16="http://schemas.microsoft.com/office/drawing/2014/main" id="{3C8755C4-5C31-189C-5132-D2AA27942960}"/>
                </a:ext>
              </a:extLst>
            </p:cNvPr>
            <p:cNvSpPr/>
            <p:nvPr userDrawn="1"/>
          </p:nvSpPr>
          <p:spPr>
            <a:xfrm>
              <a:off x="11455685" y="1"/>
              <a:ext cx="376317" cy="36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4" name="TextBox 3">
              <a:extLst>
                <a:ext uri="{FF2B5EF4-FFF2-40B4-BE49-F238E27FC236}">
                  <a16:creationId xmlns:a16="http://schemas.microsoft.com/office/drawing/2014/main" id="{EE2544B4-2090-14D6-F24B-E02F8CE5E201}"/>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pPr algn="ctr"/>
                <a:t>6</a:t>
              </a:fld>
              <a:endParaRPr lang="en-NZ" sz="800" b="1" noProof="0" dirty="0"/>
            </a:p>
          </p:txBody>
        </p:sp>
      </p:grpSp>
    </p:spTree>
    <p:extLst>
      <p:ext uri="{BB962C8B-B14F-4D97-AF65-F5344CB8AC3E}">
        <p14:creationId xmlns:p14="http://schemas.microsoft.com/office/powerpoint/2010/main" val="2647452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02432-EF0C-9B01-3CCD-1A0DB9DBAF8B}"/>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5D1F2F6-A77D-384C-84F3-D9C20E1141CF}"/>
              </a:ext>
            </a:extLst>
          </p:cNvPr>
          <p:cNvSpPr>
            <a:spLocks noGrp="1"/>
          </p:cNvSpPr>
          <p:nvPr>
            <p:ph idx="12"/>
          </p:nvPr>
        </p:nvSpPr>
        <p:spPr>
          <a:prstGeom prst="rect">
            <a:avLst/>
          </a:prstGeom>
        </p:spPr>
        <p:txBody>
          <a:bodyPr/>
          <a:lstStyle/>
          <a:p>
            <a:r>
              <a:rPr lang="en-NZ" noProof="0" dirty="0"/>
              <a:t>Section purpose</a:t>
            </a:r>
          </a:p>
        </p:txBody>
      </p:sp>
      <p:sp>
        <p:nvSpPr>
          <p:cNvPr id="3" name="Content Placeholder 2">
            <a:extLst>
              <a:ext uri="{FF2B5EF4-FFF2-40B4-BE49-F238E27FC236}">
                <a16:creationId xmlns:a16="http://schemas.microsoft.com/office/drawing/2014/main" id="{93B58139-2811-85C3-71C4-F8077AC9282E}"/>
              </a:ext>
            </a:extLst>
          </p:cNvPr>
          <p:cNvSpPr>
            <a:spLocks noGrp="1"/>
          </p:cNvSpPr>
          <p:nvPr>
            <p:ph idx="13"/>
          </p:nvPr>
        </p:nvSpPr>
        <p:spPr>
          <a:xfrm>
            <a:off x="6290999" y="2146465"/>
            <a:ext cx="5255723" cy="1192571"/>
          </a:xfrm>
          <a:prstGeom prst="rect">
            <a:avLst/>
          </a:prstGeom>
        </p:spPr>
        <p:txBody>
          <a:bodyPr>
            <a:spAutoFit/>
          </a:bodyPr>
          <a:lstStyle/>
          <a:p>
            <a:pPr>
              <a:lnSpc>
                <a:spcPct val="113000"/>
              </a:lnSpc>
              <a:spcBef>
                <a:spcPts val="600"/>
              </a:spcBef>
            </a:pPr>
            <a:r>
              <a:rPr lang="en-NZ" noProof="0" dirty="0"/>
              <a:t>This section defines how oversight of Move Well is structured, who is responsible for what, and how senior leaders and/or board members monitor progress and respond to issues.</a:t>
            </a:r>
          </a:p>
        </p:txBody>
      </p:sp>
      <p:sp>
        <p:nvSpPr>
          <p:cNvPr id="4" name="Content Placeholder 3">
            <a:extLst>
              <a:ext uri="{FF2B5EF4-FFF2-40B4-BE49-F238E27FC236}">
                <a16:creationId xmlns:a16="http://schemas.microsoft.com/office/drawing/2014/main" id="{27DF01B9-77AE-2BC4-93EE-1D2DF9F2C7CD}"/>
              </a:ext>
            </a:extLst>
          </p:cNvPr>
          <p:cNvSpPr>
            <a:spLocks noGrp="1"/>
          </p:cNvSpPr>
          <p:nvPr>
            <p:ph idx="14"/>
          </p:nvPr>
        </p:nvSpPr>
        <p:spPr>
          <a:xfrm>
            <a:off x="645279" y="1544505"/>
            <a:ext cx="3423138" cy="1757917"/>
          </a:xfrm>
          <a:prstGeom prst="rect">
            <a:avLst/>
          </a:prstGeom>
        </p:spPr>
        <p:txBody>
          <a:bodyPr/>
          <a:lstStyle/>
          <a:p>
            <a:r>
              <a:rPr lang="en-NZ" sz="3600" noProof="0" dirty="0"/>
              <a:t>Governance and accountability</a:t>
            </a:r>
          </a:p>
        </p:txBody>
      </p:sp>
      <p:pic>
        <p:nvPicPr>
          <p:cNvPr id="8" name="Picture 7">
            <a:extLst>
              <a:ext uri="{FF2B5EF4-FFF2-40B4-BE49-F238E27FC236}">
                <a16:creationId xmlns:a16="http://schemas.microsoft.com/office/drawing/2014/main" id="{B76C340E-5857-34CE-BB63-1126684634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78" y="2789587"/>
            <a:ext cx="4138757" cy="3210189"/>
          </a:xfrm>
          <a:prstGeom prst="rect">
            <a:avLst/>
          </a:prstGeom>
        </p:spPr>
      </p:pic>
    </p:spTree>
    <p:extLst>
      <p:ext uri="{BB962C8B-B14F-4D97-AF65-F5344CB8AC3E}">
        <p14:creationId xmlns:p14="http://schemas.microsoft.com/office/powerpoint/2010/main" val="3452840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7C661F72-9358-96D3-7828-DE1EC4DD09AB}"/>
              </a:ext>
            </a:extLst>
          </p:cNvPr>
          <p:cNvSpPr>
            <a:spLocks noGrp="1"/>
          </p:cNvSpPr>
          <p:nvPr>
            <p:ph type="body" sz="quarter" idx="10"/>
          </p:nvPr>
        </p:nvSpPr>
        <p:spPr>
          <a:xfrm>
            <a:off x="359998" y="1952869"/>
            <a:ext cx="5736002" cy="4174607"/>
          </a:xfrm>
        </p:spPr>
        <p:txBody>
          <a:bodyPr/>
          <a:lstStyle/>
          <a:p>
            <a:pPr>
              <a:lnSpc>
                <a:spcPct val="113000"/>
              </a:lnSpc>
              <a:spcBef>
                <a:spcPts val="0"/>
              </a:spcBef>
              <a:spcAft>
                <a:spcPts val="800"/>
              </a:spcAft>
            </a:pPr>
            <a:r>
              <a:rPr lang="en-NZ" noProof="0" dirty="0"/>
              <a:t>Programmes that are not clearly owned do not get embedded. They get managed around. In the sector organisations, where operational pressure is constant and leadership capacity is stretched, this is a particular risk. Without named accountability and a visible governance structure, Move Well will gradually be deprioritised whenever something more urgent appears.</a:t>
            </a:r>
          </a:p>
          <a:p>
            <a:pPr>
              <a:lnSpc>
                <a:spcPct val="113000"/>
              </a:lnSpc>
              <a:spcBef>
                <a:spcPts val="0"/>
              </a:spcBef>
              <a:spcAft>
                <a:spcPts val="800"/>
              </a:spcAft>
            </a:pPr>
            <a:r>
              <a:rPr lang="en-NZ" noProof="0" dirty="0"/>
              <a:t>Governance accountability for Move Well does not mean the board manages the programme. It means the board ensures that the right people are accountable for it, that there are systems to monitor progress, and the conditions exist for the programme to succeed. This includes adequate resourcing, a clear reporting line and a willingness to ask hard questions when things are not on track.</a:t>
            </a:r>
          </a:p>
          <a:p>
            <a:pPr>
              <a:lnSpc>
                <a:spcPct val="113000"/>
              </a:lnSpc>
              <a:spcBef>
                <a:spcPts val="0"/>
              </a:spcBef>
              <a:spcAft>
                <a:spcPts val="800"/>
              </a:spcAft>
            </a:pPr>
            <a:r>
              <a:rPr lang="en-NZ" noProof="0" dirty="0"/>
              <a:t>In the sector, there is an added dimension: worker participation in health and safety is a legal requirement under HSWA, not a governance preference. </a:t>
            </a:r>
          </a:p>
          <a:p>
            <a:pPr>
              <a:lnSpc>
                <a:spcPct val="113000"/>
              </a:lnSpc>
              <a:spcBef>
                <a:spcPts val="0"/>
              </a:spcBef>
              <a:spcAft>
                <a:spcPts val="800"/>
              </a:spcAft>
            </a:pPr>
            <a:r>
              <a:rPr lang="en-NZ" noProof="0" dirty="0"/>
              <a:t>Kaimahi (workers) have the right to be involved in decisions that affect their safety. Accountability structures that do not include a genuine pathway for worker voice are incomplete and legally exposed.</a:t>
            </a:r>
          </a:p>
        </p:txBody>
      </p:sp>
      <p:sp>
        <p:nvSpPr>
          <p:cNvPr id="11" name="Text Placeholder 10">
            <a:extLst>
              <a:ext uri="{FF2B5EF4-FFF2-40B4-BE49-F238E27FC236}">
                <a16:creationId xmlns:a16="http://schemas.microsoft.com/office/drawing/2014/main" id="{8BD4A8AE-C759-9B6A-FD39-4EC91F0541D9}"/>
              </a:ext>
            </a:extLst>
          </p:cNvPr>
          <p:cNvSpPr>
            <a:spLocks noGrp="1"/>
          </p:cNvSpPr>
          <p:nvPr>
            <p:ph type="body" sz="quarter" idx="11"/>
          </p:nvPr>
        </p:nvSpPr>
        <p:spPr/>
        <p:txBody>
          <a:bodyPr/>
          <a:lstStyle/>
          <a:p>
            <a:r>
              <a:rPr lang="en-NZ" noProof="0" dirty="0"/>
              <a:t>Governance and accountability</a:t>
            </a:r>
          </a:p>
        </p:txBody>
      </p:sp>
      <p:sp>
        <p:nvSpPr>
          <p:cNvPr id="12" name="Text Placeholder 11">
            <a:extLst>
              <a:ext uri="{FF2B5EF4-FFF2-40B4-BE49-F238E27FC236}">
                <a16:creationId xmlns:a16="http://schemas.microsoft.com/office/drawing/2014/main" id="{14E15D8E-0962-402D-A036-F5CA0B47160E}"/>
              </a:ext>
            </a:extLst>
          </p:cNvPr>
          <p:cNvSpPr>
            <a:spLocks noGrp="1"/>
          </p:cNvSpPr>
          <p:nvPr>
            <p:ph type="body" sz="quarter" idx="12"/>
          </p:nvPr>
        </p:nvSpPr>
        <p:spPr/>
        <p:txBody>
          <a:bodyPr/>
          <a:lstStyle/>
          <a:p>
            <a:r>
              <a:rPr lang="en-NZ" noProof="0" dirty="0"/>
              <a:t>Why governance and accountability matters</a:t>
            </a:r>
          </a:p>
        </p:txBody>
      </p:sp>
      <p:pic>
        <p:nvPicPr>
          <p:cNvPr id="2" name="Picture 1">
            <a:extLst>
              <a:ext uri="{FF2B5EF4-FFF2-40B4-BE49-F238E27FC236}">
                <a16:creationId xmlns:a16="http://schemas.microsoft.com/office/drawing/2014/main" id="{B5B22B12-6050-7C8B-1938-6534E9548F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6091" y="2133599"/>
            <a:ext cx="3889131" cy="3777213"/>
          </a:xfrm>
          <a:prstGeom prst="rect">
            <a:avLst/>
          </a:prstGeom>
        </p:spPr>
      </p:pic>
      <p:grpSp>
        <p:nvGrpSpPr>
          <p:cNvPr id="3" name="Group 2">
            <a:extLst>
              <a:ext uri="{FF2B5EF4-FFF2-40B4-BE49-F238E27FC236}">
                <a16:creationId xmlns:a16="http://schemas.microsoft.com/office/drawing/2014/main" id="{4C0BC0D1-049C-3E41-FA46-C3A1DC22E7F1}"/>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4B5F90CA-E46C-13CA-175F-CDB0BDC09A16}"/>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5" name="TextBox 4">
              <a:extLst>
                <a:ext uri="{FF2B5EF4-FFF2-40B4-BE49-F238E27FC236}">
                  <a16:creationId xmlns:a16="http://schemas.microsoft.com/office/drawing/2014/main" id="{E65DCBB1-0C4B-68AE-F15A-0CE406421644}"/>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8</a:t>
              </a:fld>
              <a:endParaRPr lang="en-NZ" sz="800" b="1" noProof="0" dirty="0">
                <a:solidFill>
                  <a:schemeClr val="bg1"/>
                </a:solidFill>
              </a:endParaRPr>
            </a:p>
          </p:txBody>
        </p:sp>
      </p:grpSp>
    </p:spTree>
    <p:extLst>
      <p:ext uri="{BB962C8B-B14F-4D97-AF65-F5344CB8AC3E}">
        <p14:creationId xmlns:p14="http://schemas.microsoft.com/office/powerpoint/2010/main" val="212606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D3FCA1B-DE3E-BCB7-16EB-7626BC9CCBA6}"/>
              </a:ext>
            </a:extLst>
          </p:cNvPr>
          <p:cNvSpPr>
            <a:spLocks noGrp="1"/>
          </p:cNvSpPr>
          <p:nvPr>
            <p:ph type="body" sz="quarter" idx="10"/>
          </p:nvPr>
        </p:nvSpPr>
        <p:spPr>
          <a:xfrm>
            <a:off x="359998" y="1952869"/>
            <a:ext cx="6095231" cy="4174607"/>
          </a:xfrm>
          <a:prstGeom prst="rect">
            <a:avLst/>
          </a:prstGeom>
        </p:spPr>
        <p:txBody>
          <a:bodyPr/>
          <a:lstStyle/>
          <a:p>
            <a:pPr>
              <a:lnSpc>
                <a:spcPct val="113000"/>
              </a:lnSpc>
              <a:spcBef>
                <a:spcPts val="400"/>
              </a:spcBef>
            </a:pPr>
            <a:r>
              <a:rPr lang="en-NZ" b="1" noProof="0" dirty="0"/>
              <a:t>To help your organisation set up for the Move Well programme, work through these questions:</a:t>
            </a:r>
          </a:p>
          <a:p>
            <a:pPr marL="171450" lvl="0" indent="-171450">
              <a:lnSpc>
                <a:spcPct val="113000"/>
              </a:lnSpc>
              <a:spcBef>
                <a:spcPts val="400"/>
              </a:spcBef>
              <a:buFont typeface="Arial" panose="020B0604020202020204" pitchFamily="34" charset="0"/>
              <a:buChar char="•"/>
            </a:pPr>
            <a:r>
              <a:rPr lang="en-NZ" noProof="0" dirty="0"/>
              <a:t>Who will be the named programme owner for Move Well at leadership level? What is their authority and accountability?</a:t>
            </a:r>
          </a:p>
          <a:p>
            <a:pPr marL="171450" lvl="0" indent="-171450">
              <a:lnSpc>
                <a:spcPct val="113000"/>
              </a:lnSpc>
              <a:spcBef>
                <a:spcPts val="400"/>
              </a:spcBef>
              <a:buFont typeface="Arial" panose="020B0604020202020204" pitchFamily="34" charset="0"/>
              <a:buChar char="•"/>
            </a:pPr>
            <a:r>
              <a:rPr lang="en-NZ" noProof="0" dirty="0"/>
              <a:t>Who is responsible for day-to-day operational delivery? For example, training coordination, coaching and data collection.</a:t>
            </a:r>
          </a:p>
          <a:p>
            <a:pPr marL="171450" indent="-171450">
              <a:lnSpc>
                <a:spcPct val="113000"/>
              </a:lnSpc>
              <a:spcBef>
                <a:spcPts val="400"/>
              </a:spcBef>
              <a:buFont typeface="Arial" panose="020B0604020202020204" pitchFamily="34" charset="0"/>
              <a:buChar char="•"/>
            </a:pPr>
            <a:r>
              <a:rPr lang="en-NZ" noProof="0" dirty="0"/>
              <a:t>Who has the authority to approve changes to the programme, adjust the budget, or pause rollout if needed?</a:t>
            </a:r>
          </a:p>
          <a:p>
            <a:pPr marL="171450" lvl="0" indent="-171450">
              <a:lnSpc>
                <a:spcPct val="113000"/>
              </a:lnSpc>
              <a:spcBef>
                <a:spcPts val="400"/>
              </a:spcBef>
              <a:buFont typeface="Arial" panose="020B0604020202020204" pitchFamily="34" charset="0"/>
              <a:buChar char="•"/>
            </a:pPr>
            <a:r>
              <a:rPr lang="en-NZ" noProof="0" dirty="0"/>
              <a:t>Which board member or subcommittee will have oversight of Move Well? How does this relate to existing Health and Safety governance?</a:t>
            </a:r>
          </a:p>
          <a:p>
            <a:pPr marL="171450" lvl="0" indent="-171450">
              <a:lnSpc>
                <a:spcPct val="113000"/>
              </a:lnSpc>
              <a:spcBef>
                <a:spcPts val="400"/>
              </a:spcBef>
              <a:buFont typeface="Arial" panose="020B0604020202020204" pitchFamily="34" charset="0"/>
              <a:buChar char="•"/>
            </a:pPr>
            <a:r>
              <a:rPr lang="en-NZ" noProof="0" dirty="0"/>
              <a:t>How often will the board receive reporting on Move Well? What format will that reporting take?</a:t>
            </a:r>
          </a:p>
          <a:p>
            <a:pPr marL="171450" lvl="0" indent="-171450">
              <a:lnSpc>
                <a:spcPct val="113000"/>
              </a:lnSpc>
              <a:spcBef>
                <a:spcPts val="400"/>
              </a:spcBef>
              <a:buFont typeface="Arial" panose="020B0604020202020204" pitchFamily="34" charset="0"/>
              <a:buChar char="•"/>
            </a:pPr>
            <a:r>
              <a:rPr lang="en-NZ" noProof="0" dirty="0"/>
              <a:t>What would trigger escalation to the board? For example, a notifiable injury event, a sustained rise in injury rates, a programme that is significantly off track.</a:t>
            </a:r>
          </a:p>
          <a:p>
            <a:pPr marL="171450" lvl="0" indent="-171450">
              <a:lnSpc>
                <a:spcPct val="113000"/>
              </a:lnSpc>
              <a:spcBef>
                <a:spcPts val="400"/>
              </a:spcBef>
              <a:buFont typeface="Arial" panose="020B0604020202020204" pitchFamily="34" charset="0"/>
              <a:buChar char="•"/>
            </a:pPr>
            <a:r>
              <a:rPr lang="en-NZ" noProof="0" dirty="0"/>
              <a:t>How are kaimahi (workers) involved in health and safety decision making in our organisation currently? Does this need to change for Move Well?</a:t>
            </a:r>
          </a:p>
          <a:p>
            <a:pPr marL="171450" lvl="0" indent="-171450">
              <a:lnSpc>
                <a:spcPct val="113000"/>
              </a:lnSpc>
              <a:spcBef>
                <a:spcPts val="400"/>
              </a:spcBef>
              <a:buFont typeface="Arial" panose="020B0604020202020204" pitchFamily="34" charset="0"/>
              <a:buChar char="•"/>
            </a:pPr>
            <a:r>
              <a:rPr lang="en-NZ" noProof="0" dirty="0"/>
              <a:t>Are there Health and Safety Representatives in place? If so, how will they be involved in Move Well?</a:t>
            </a:r>
          </a:p>
        </p:txBody>
      </p:sp>
      <p:sp>
        <p:nvSpPr>
          <p:cNvPr id="11" name="Text Placeholder 10">
            <a:extLst>
              <a:ext uri="{FF2B5EF4-FFF2-40B4-BE49-F238E27FC236}">
                <a16:creationId xmlns:a16="http://schemas.microsoft.com/office/drawing/2014/main" id="{8BD4A8AE-C759-9B6A-FD39-4EC91F0541D9}"/>
              </a:ext>
            </a:extLst>
          </p:cNvPr>
          <p:cNvSpPr>
            <a:spLocks noGrp="1"/>
          </p:cNvSpPr>
          <p:nvPr>
            <p:ph type="body" sz="quarter" idx="11"/>
          </p:nvPr>
        </p:nvSpPr>
        <p:spPr/>
        <p:txBody>
          <a:bodyPr/>
          <a:lstStyle/>
          <a:p>
            <a:r>
              <a:rPr lang="en-NZ" noProof="0" dirty="0"/>
              <a:t>Governance and accountability</a:t>
            </a:r>
          </a:p>
        </p:txBody>
      </p:sp>
      <p:sp>
        <p:nvSpPr>
          <p:cNvPr id="9" name="Text Placeholder 8">
            <a:extLst>
              <a:ext uri="{FF2B5EF4-FFF2-40B4-BE49-F238E27FC236}">
                <a16:creationId xmlns:a16="http://schemas.microsoft.com/office/drawing/2014/main" id="{B0935C4B-F679-95EC-B0A9-564DFDD4718A}"/>
              </a:ext>
            </a:extLst>
          </p:cNvPr>
          <p:cNvSpPr>
            <a:spLocks noGrp="1"/>
          </p:cNvSpPr>
          <p:nvPr>
            <p:ph type="body" sz="quarter" idx="12"/>
          </p:nvPr>
        </p:nvSpPr>
        <p:spPr>
          <a:prstGeom prst="rect">
            <a:avLst/>
          </a:prstGeom>
        </p:spPr>
        <p:txBody>
          <a:bodyPr/>
          <a:lstStyle/>
          <a:p>
            <a:r>
              <a:rPr lang="en-NZ" noProof="0" dirty="0"/>
              <a:t>Considerations and preparations</a:t>
            </a:r>
          </a:p>
        </p:txBody>
      </p:sp>
      <p:pic>
        <p:nvPicPr>
          <p:cNvPr id="3" name="Picture 2">
            <a:extLst>
              <a:ext uri="{FF2B5EF4-FFF2-40B4-BE49-F238E27FC236}">
                <a16:creationId xmlns:a16="http://schemas.microsoft.com/office/drawing/2014/main" id="{51248F55-09AF-37F8-324F-6CC55F81B3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3432" y="2122146"/>
            <a:ext cx="3795152" cy="3460567"/>
          </a:xfrm>
          <a:prstGeom prst="rect">
            <a:avLst/>
          </a:prstGeom>
        </p:spPr>
      </p:pic>
      <p:grpSp>
        <p:nvGrpSpPr>
          <p:cNvPr id="2" name="Group 1">
            <a:extLst>
              <a:ext uri="{FF2B5EF4-FFF2-40B4-BE49-F238E27FC236}">
                <a16:creationId xmlns:a16="http://schemas.microsoft.com/office/drawing/2014/main" id="{7EAB13E0-1FEC-5F6A-46EE-6905040BAAD1}"/>
              </a:ext>
            </a:extLst>
          </p:cNvPr>
          <p:cNvGrpSpPr/>
          <p:nvPr/>
        </p:nvGrpSpPr>
        <p:grpSpPr>
          <a:xfrm>
            <a:off x="11455685" y="1"/>
            <a:ext cx="376317" cy="369870"/>
            <a:chOff x="11455685" y="1"/>
            <a:chExt cx="376317" cy="369870"/>
          </a:xfrm>
        </p:grpSpPr>
        <p:sp>
          <p:nvSpPr>
            <p:cNvPr id="4" name="Rectangle 3">
              <a:extLst>
                <a:ext uri="{FF2B5EF4-FFF2-40B4-BE49-F238E27FC236}">
                  <a16:creationId xmlns:a16="http://schemas.microsoft.com/office/drawing/2014/main" id="{27193702-4741-BCF0-752B-EB5C3E096BE6}"/>
                </a:ext>
              </a:extLst>
            </p:cNvPr>
            <p:cNvSpPr/>
            <p:nvPr userDrawn="1"/>
          </p:nvSpPr>
          <p:spPr>
            <a:xfrm>
              <a:off x="11455685" y="1"/>
              <a:ext cx="376317" cy="36987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noProof="0" dirty="0"/>
            </a:p>
          </p:txBody>
        </p:sp>
        <p:sp>
          <p:nvSpPr>
            <p:cNvPr id="5" name="TextBox 4">
              <a:extLst>
                <a:ext uri="{FF2B5EF4-FFF2-40B4-BE49-F238E27FC236}">
                  <a16:creationId xmlns:a16="http://schemas.microsoft.com/office/drawing/2014/main" id="{E7FF9C4B-3C41-A374-59EF-281A576AA160}"/>
                </a:ext>
              </a:extLst>
            </p:cNvPr>
            <p:cNvSpPr txBox="1"/>
            <p:nvPr userDrawn="1"/>
          </p:nvSpPr>
          <p:spPr>
            <a:xfrm>
              <a:off x="11455685" y="71919"/>
              <a:ext cx="376317" cy="215444"/>
            </a:xfrm>
            <a:prstGeom prst="rect">
              <a:avLst/>
            </a:prstGeom>
            <a:noFill/>
          </p:spPr>
          <p:txBody>
            <a:bodyPr wrap="square" rtlCol="0">
              <a:spAutoFit/>
            </a:bodyPr>
            <a:lstStyle/>
            <a:p>
              <a:pPr algn="ctr"/>
              <a:fld id="{B5FFFCE5-F83A-1240-B7B7-70489D07EF3D}" type="slidenum">
                <a:rPr lang="en-NZ" sz="800" b="1" noProof="0" smtClean="0">
                  <a:solidFill>
                    <a:schemeClr val="bg1"/>
                  </a:solidFill>
                </a:rPr>
                <a:pPr algn="ctr"/>
                <a:t>9</a:t>
              </a:fld>
              <a:endParaRPr lang="en-NZ" sz="800" b="1" noProof="0" dirty="0">
                <a:solidFill>
                  <a:schemeClr val="bg1"/>
                </a:solidFill>
              </a:endParaRPr>
            </a:p>
          </p:txBody>
        </p:sp>
      </p:grpSp>
    </p:spTree>
    <p:extLst>
      <p:ext uri="{BB962C8B-B14F-4D97-AF65-F5344CB8AC3E}">
        <p14:creationId xmlns:p14="http://schemas.microsoft.com/office/powerpoint/2010/main" val="40447632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u6yMngdQ"/>
  <p:tag name="ARTICULATE_PROJECT_OPEN" val="0"/>
  <p:tag name="ARTICULATE_SLIDE_COUNT" val="10"/>
  <p:tag name="ARTICULATE_SLIDE_THUMBNAIL_REFRESH" val="1"/>
  <p:tag name="WR_METADATA_KEY" val="bd2a5ba1-8a79-49f8-80ac-bba723c3f7ed"/>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Move Well">
      <a:dk1>
        <a:srgbClr val="002B3A"/>
      </a:dk1>
      <a:lt1>
        <a:srgbClr val="FFFFFF"/>
      </a:lt1>
      <a:dk2>
        <a:srgbClr val="006CA6"/>
      </a:dk2>
      <a:lt2>
        <a:srgbClr val="00B3A9"/>
      </a:lt2>
      <a:accent1>
        <a:srgbClr val="FCBA41"/>
      </a:accent1>
      <a:accent2>
        <a:srgbClr val="00B3A9"/>
      </a:accent2>
      <a:accent3>
        <a:srgbClr val="006CA6"/>
      </a:accent3>
      <a:accent4>
        <a:srgbClr val="D7263C"/>
      </a:accent4>
      <a:accent5>
        <a:srgbClr val="154C3C"/>
      </a:accent5>
      <a:accent6>
        <a:srgbClr val="032E8C"/>
      </a:accent6>
      <a:hlink>
        <a:srgbClr val="006CA6"/>
      </a:hlink>
      <a:folHlink>
        <a:srgbClr val="006CA6"/>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a004113-060a-4b36-9b15-f16f53cbe9b9" xsi:nil="true"/>
    <lcf76f155ced4ddcb4097134ff3c332f xmlns="3b8437c6-022f-4839-99e3-f908b469ea3e">
      <Terms xmlns="http://schemas.microsoft.com/office/infopath/2007/PartnerControls"/>
    </lcf76f155ced4ddcb4097134ff3c332f>
    <MigrationWizId xmlns="3b8437c6-022f-4839-99e3-f908b469ea3e" xsi:nil="true"/>
    <MigrationWizIdPermissionLevels xmlns="3b8437c6-022f-4839-99e3-f908b469ea3e" xsi:nil="true"/>
    <MigrationWizIdDocumentLibraryPermissions xmlns="3b8437c6-022f-4839-99e3-f908b469ea3e" xsi:nil="true"/>
    <MigrationWizIdPermissions xmlns="3b8437c6-022f-4839-99e3-f908b469ea3e" xsi:nil="true"/>
    <MigrationWizIdSecurityGroups xmlns="3b8437c6-022f-4839-99e3-f908b469ea3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FBA159D53C82B4EBB0FE6CBED848E08" ma:contentTypeVersion="25" ma:contentTypeDescription="Create a new document." ma:contentTypeScope="" ma:versionID="cd9e925c3f18d3fd185697512f764088">
  <xsd:schema xmlns:xsd="http://www.w3.org/2001/XMLSchema" xmlns:xs="http://www.w3.org/2001/XMLSchema" xmlns:p="http://schemas.microsoft.com/office/2006/metadata/properties" xmlns:ns2="3b8437c6-022f-4839-99e3-f908b469ea3e" xmlns:ns3="3a004113-060a-4b36-9b15-f16f53cbe9b9" targetNamespace="http://schemas.microsoft.com/office/2006/metadata/properties" ma:root="true" ma:fieldsID="d8a4f228956b4692b3071485ccffc7a9" ns2:_="" ns3:_="">
    <xsd:import namespace="3b8437c6-022f-4839-99e3-f908b469ea3e"/>
    <xsd:import namespace="3a004113-060a-4b36-9b15-f16f53cbe9b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igrationWizId" minOccurs="0"/>
                <xsd:element ref="ns2:MigrationWizIdPermissions" minOccurs="0"/>
                <xsd:element ref="ns2:MigrationWizIdPermissionLevels" minOccurs="0"/>
                <xsd:element ref="ns2:MigrationWizIdDocumentLibraryPermissions" minOccurs="0"/>
                <xsd:element ref="ns2:MigrationWizIdSecurityGroup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8437c6-022f-4839-99e3-f908b469ea3e" elementFormDefault="qualified">
    <xsd:import namespace="http://schemas.microsoft.com/office/2006/documentManagement/types"/>
    <xsd:import namespace="http://schemas.microsoft.com/office/infopath/2007/PartnerControls"/>
    <xsd:element name="MediaServiceMetadata" ma:index="5" nillable="true" ma:displayName="MediaServiceMetadata" ma:hidden="true" ma:internalName="MediaServiceMetadata" ma:readOnly="true">
      <xsd:simpleType>
        <xsd:restriction base="dms:Note"/>
      </xsd:simpleType>
    </xsd:element>
    <xsd:element name="MediaServiceFastMetadata" ma:index="6" nillable="true" ma:displayName="MediaServiceFastMetadata" ma:hidden="true" ma:internalName="MediaServiceFastMetadata" ma:readOnly="true">
      <xsd:simpleType>
        <xsd:restriction base="dms:Note"/>
      </xsd:simpleType>
    </xsd:element>
    <xsd:element name="MediaServiceAutoKeyPoints" ma:index="7" nillable="true" ma:displayName="MediaServiceAutoKeyPoints" ma:hidden="true" ma:internalName="MediaServiceAutoKeyPoints" ma:readOnly="true">
      <xsd:simpleType>
        <xsd:restriction base="dms:Note"/>
      </xsd:simpleType>
    </xsd:element>
    <xsd:element name="MediaServiceKeyPoints" ma:index="8" nillable="true" ma:displayName="KeyPoints" ma:internalName="MediaServiceKeyPoints" ma:readOnly="true">
      <xsd:simpleType>
        <xsd:restriction base="dms:Note">
          <xsd:maxLength value="255"/>
        </xsd:restriction>
      </xsd:simpleType>
    </xsd:element>
    <xsd:element name="MigrationWizId" ma:index="12" nillable="true" ma:displayName="MigrationWizId" ma:internalName="MigrationWizId">
      <xsd:simpleType>
        <xsd:restriction base="dms:Text"/>
      </xsd:simpleType>
    </xsd:element>
    <xsd:element name="MigrationWizIdPermissions" ma:index="13" nillable="true" ma:displayName="MigrationWizIdPermissions" ma:internalName="MigrationWizIdPermissions">
      <xsd:simpleType>
        <xsd:restriction base="dms:Text"/>
      </xsd:simpleType>
    </xsd:element>
    <xsd:element name="MigrationWizIdPermissionLevels" ma:index="14" nillable="true" ma:displayName="MigrationWizIdPermissionLevels" ma:internalName="MigrationWizIdPermissionLevels">
      <xsd:simpleType>
        <xsd:restriction base="dms:Text"/>
      </xsd:simpleType>
    </xsd:element>
    <xsd:element name="MigrationWizIdDocumentLibraryPermissions" ma:index="15" nillable="true" ma:displayName="MigrationWizIdDocumentLibraryPermissions" ma:internalName="MigrationWizIdDocumentLibraryPermissions">
      <xsd:simpleType>
        <xsd:restriction base="dms:Text"/>
      </xsd:simpleType>
    </xsd:element>
    <xsd:element name="MigrationWizIdSecurityGroups" ma:index="16" nillable="true" ma:displayName="MigrationWizIdSecurityGroups" ma:internalName="MigrationWizIdSecurityGroups">
      <xsd:simpleType>
        <xsd:restriction base="dms:Text"/>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DateTaken" ma:index="23" nillable="true" ma:displayName="MediaServiceDateTaken" ma:hidden="true" ma:internalName="MediaServiceDateTaken" ma:readOnly="true">
      <xsd:simpleType>
        <xsd:restriction base="dms:Text"/>
      </xsd:simpleType>
    </xsd:element>
    <xsd:element name="MediaServiceLocation" ma:index="24" nillable="true" ma:displayName="Location" ma:internalName="MediaServiceLocation" ma:readOnly="true">
      <xsd:simpleType>
        <xsd:restriction base="dms:Text"/>
      </xsd:simpleType>
    </xsd:element>
    <xsd:element name="MediaLengthInSeconds" ma:index="25"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46141c1b-f6b9-4be1-a548-6d1a788d47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element name="MediaServiceBillingMetadata" ma:index="3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004113-060a-4b36-9b15-f16f53cbe9b9" elementFormDefault="qualified">
    <xsd:import namespace="http://schemas.microsoft.com/office/2006/documentManagement/types"/>
    <xsd:import namespace="http://schemas.microsoft.com/office/infopath/2007/PartnerControls"/>
    <xsd:element name="SharedWithUsers" ma:index="17"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8" nillable="true" ma:displayName="Taxonomy Catch All Column" ma:hidden="true" ma:list="{94651ecf-c69a-4e8a-bb50-cc7a6329bde6}" ma:internalName="TaxCatchAll" ma:showField="CatchAllData" ma:web="3a004113-060a-4b36-9b15-f16f53cbe9b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D889A3-6A47-4A3F-ABA0-65E9B77D45D9}">
  <ds:schemaRefs>
    <ds:schemaRef ds:uri="6b00b36f-f0c4-42d5-863d-56bddfd9155a"/>
    <ds:schemaRef ds:uri="6b067202-03f6-470d-9ad9-b5105260a21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D2E7F39-1425-4330-A8D8-D14565C6EFE8}"/>
</file>

<file path=customXml/itemProps3.xml><?xml version="1.0" encoding="utf-8"?>
<ds:datastoreItem xmlns:ds="http://schemas.openxmlformats.org/officeDocument/2006/customXml" ds:itemID="{E7245701-0E66-4096-B9D9-55F5998CDD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8688</Words>
  <Application>Microsoft Office PowerPoint</Application>
  <PresentationFormat>Widescreen</PresentationFormat>
  <Paragraphs>584</Paragraphs>
  <Slides>39</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Aptos</vt:lpstr>
      <vt:lpstr>Arial</vt:lpstr>
      <vt:lpstr>Calibri</vt:lpstr>
      <vt:lpstr>Moderat Light Italic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GSides@inspiregroup.co.nz</dc:creator>
  <cp:lastModifiedBy>Gemma Sides</cp:lastModifiedBy>
  <cp:revision>1</cp:revision>
  <cp:lastPrinted>2025-10-20T19:31:36Z</cp:lastPrinted>
  <dcterms:created xsi:type="dcterms:W3CDTF">2017-02-13T23:12:40Z</dcterms:created>
  <dcterms:modified xsi:type="dcterms:W3CDTF">2026-06-08T19:57:34Z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0x0101001FBA159D53C82B4EBB0FE6CBED848E08</vt:lpwstr>
  </property>
  <property fmtid="{D5CDD505-2E9C-101B-9397-08002B2CF9AE}" pid="3" name="ArticulateGUID">
    <vt:lpwstr>2CD21BD5-8FE5-49A5-AD4E-8FDCB97A418D</vt:lpwstr>
  </property>
  <property fmtid="{D5CDD505-2E9C-101B-9397-08002B2CF9AE}" pid="4" name="ArticulatePath">
    <vt:lpwstr>https://administratorinspiregroupco.sharepoint.com/IGW/Flawless/3. LD Tools/Templates/Storyboard/Storyboard_template</vt:lpwstr>
  </property>
  <property fmtid="{D5CDD505-2E9C-101B-9397-08002B2CF9AE}" pid="5" name="Order">
    <vt:r8>19980600</vt:r8>
  </property>
  <property fmtid="{D5CDD505-2E9C-101B-9397-08002B2CF9AE}" pid="6" name="xd_Signature">
    <vt:bool>false</vt:bool>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MSIP_Label_72c07489-a004-4349-82f2-c1d789ec8f60_Enabled">
    <vt:lpwstr>true</vt:lpwstr>
  </property>
  <property fmtid="{D5CDD505-2E9C-101B-9397-08002B2CF9AE}" pid="12" name="MSIP_Label_72c07489-a004-4349-82f2-c1d789ec8f60_SetDate">
    <vt:lpwstr>2021-08-19T05:32:48Z</vt:lpwstr>
  </property>
  <property fmtid="{D5CDD505-2E9C-101B-9397-08002B2CF9AE}" pid="13" name="MSIP_Label_72c07489-a004-4349-82f2-c1d789ec8f60_Method">
    <vt:lpwstr>Privileged</vt:lpwstr>
  </property>
  <property fmtid="{D5CDD505-2E9C-101B-9397-08002B2CF9AE}" pid="14" name="MSIP_Label_72c07489-a004-4349-82f2-c1d789ec8f60_Name">
    <vt:lpwstr>72c07489-a004-4349-82f2-c1d789ec8f60</vt:lpwstr>
  </property>
  <property fmtid="{D5CDD505-2E9C-101B-9397-08002B2CF9AE}" pid="15" name="MSIP_Label_72c07489-a004-4349-82f2-c1d789ec8f60_SiteId">
    <vt:lpwstr>2dc32a81-25ce-4e14-b7bd-f7a45d1170c0</vt:lpwstr>
  </property>
  <property fmtid="{D5CDD505-2E9C-101B-9397-08002B2CF9AE}" pid="16" name="MSIP_Label_72c07489-a004-4349-82f2-c1d789ec8f60_ActionId">
    <vt:lpwstr>bbcf362d-3d25-45b2-ad10-0550341f2e7a</vt:lpwstr>
  </property>
  <property fmtid="{D5CDD505-2E9C-101B-9397-08002B2CF9AE}" pid="17" name="MSIP_Label_72c07489-a004-4349-82f2-c1d789ec8f60_ContentBits">
    <vt:lpwstr>3</vt:lpwstr>
  </property>
  <property fmtid="{D5CDD505-2E9C-101B-9397-08002B2CF9AE}" pid="18" name="MediaServiceImageTags">
    <vt:lpwstr/>
  </property>
  <property fmtid="{D5CDD505-2E9C-101B-9397-08002B2CF9AE}" pid="19" name="InformationType">
    <vt:lpwstr/>
  </property>
  <property fmtid="{D5CDD505-2E9C-101B-9397-08002B2CF9AE}" pid="20" name="BusinessUnit">
    <vt:lpwstr/>
  </property>
  <property fmtid="{D5CDD505-2E9C-101B-9397-08002B2CF9AE}" pid="21" name="SecurityClassification">
    <vt:lpwstr/>
  </property>
  <property fmtid="{D5CDD505-2E9C-101B-9397-08002B2CF9AE}" pid="22" name="BusinessActivity">
    <vt:lpwstr/>
  </property>
  <property fmtid="{D5CDD505-2E9C-101B-9397-08002B2CF9AE}" pid="23" name="DocumentStatus">
    <vt:lpwstr/>
  </property>
  <property fmtid="{D5CDD505-2E9C-101B-9397-08002B2CF9AE}" pid="24" name="MSIP_Label_a4f106f2-aad1-42d5-aa61-96837420719b_Enabled">
    <vt:lpwstr>true</vt:lpwstr>
  </property>
  <property fmtid="{D5CDD505-2E9C-101B-9397-08002B2CF9AE}" pid="25" name="MSIP_Label_a4f106f2-aad1-42d5-aa61-96837420719b_SetDate">
    <vt:lpwstr>2023-05-24T07:31:05Z</vt:lpwstr>
  </property>
  <property fmtid="{D5CDD505-2E9C-101B-9397-08002B2CF9AE}" pid="26" name="MSIP_Label_a4f106f2-aad1-42d5-aa61-96837420719b_Method">
    <vt:lpwstr>Privileged</vt:lpwstr>
  </property>
  <property fmtid="{D5CDD505-2E9C-101B-9397-08002B2CF9AE}" pid="27" name="MSIP_Label_a4f106f2-aad1-42d5-aa61-96837420719b_Name">
    <vt:lpwstr>a4f106f2-aad1-42d5-aa61-96837420719b</vt:lpwstr>
  </property>
  <property fmtid="{D5CDD505-2E9C-101B-9397-08002B2CF9AE}" pid="28" name="MSIP_Label_a4f106f2-aad1-42d5-aa61-96837420719b_SiteId">
    <vt:lpwstr>fb39e3e9-23a9-404e-93a2-b42a87d94f35</vt:lpwstr>
  </property>
  <property fmtid="{D5CDD505-2E9C-101B-9397-08002B2CF9AE}" pid="29" name="MSIP_Label_a4f106f2-aad1-42d5-aa61-96837420719b_ActionId">
    <vt:lpwstr>ba5b5732-881b-4b56-af37-59635c40e5d9</vt:lpwstr>
  </property>
  <property fmtid="{D5CDD505-2E9C-101B-9397-08002B2CF9AE}" pid="30" name="MSIP_Label_a4f106f2-aad1-42d5-aa61-96837420719b_ContentBits">
    <vt:lpwstr>1</vt:lpwstr>
  </property>
  <property fmtid="{D5CDD505-2E9C-101B-9397-08002B2CF9AE}" pid="31" name="TriggerFlowInfo">
    <vt:lpwstr/>
  </property>
  <property fmtid="{D5CDD505-2E9C-101B-9397-08002B2CF9AE}" pid="32" name="MSIP_Label_9dc89068-c9d5-428c-b6e9-af905b0646fc_Enabled">
    <vt:lpwstr>true</vt:lpwstr>
  </property>
  <property fmtid="{D5CDD505-2E9C-101B-9397-08002B2CF9AE}" pid="33" name="MSIP_Label_9dc89068-c9d5-428c-b6e9-af905b0646fc_SetDate">
    <vt:lpwstr>2025-11-26T04:08:50Z</vt:lpwstr>
  </property>
  <property fmtid="{D5CDD505-2E9C-101B-9397-08002B2CF9AE}" pid="34" name="MSIP_Label_9dc89068-c9d5-428c-b6e9-af905b0646fc_Method">
    <vt:lpwstr>Privileged</vt:lpwstr>
  </property>
  <property fmtid="{D5CDD505-2E9C-101B-9397-08002B2CF9AE}" pid="35" name="MSIP_Label_9dc89068-c9d5-428c-b6e9-af905b0646fc_Name">
    <vt:lpwstr>Public</vt:lpwstr>
  </property>
  <property fmtid="{D5CDD505-2E9C-101B-9397-08002B2CF9AE}" pid="36" name="MSIP_Label_9dc89068-c9d5-428c-b6e9-af905b0646fc_SiteId">
    <vt:lpwstr>5d057b88-72bd-46da-95d0-80e61b2f0fa6</vt:lpwstr>
  </property>
  <property fmtid="{D5CDD505-2E9C-101B-9397-08002B2CF9AE}" pid="37" name="MSIP_Label_9dc89068-c9d5-428c-b6e9-af905b0646fc_ActionId">
    <vt:lpwstr>1379064b-062a-4386-b0ad-d689533d6520</vt:lpwstr>
  </property>
  <property fmtid="{D5CDD505-2E9C-101B-9397-08002B2CF9AE}" pid="38" name="MSIP_Label_9dc89068-c9d5-428c-b6e9-af905b0646fc_ContentBits">
    <vt:lpwstr>0</vt:lpwstr>
  </property>
  <property fmtid="{D5CDD505-2E9C-101B-9397-08002B2CF9AE}" pid="39" name="MSIP_Label_9dc89068-c9d5-428c-b6e9-af905b0646fc_Tag">
    <vt:lpwstr>10, 0, 1, 1</vt:lpwstr>
  </property>
</Properties>
</file>